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8" r:id="rId4"/>
    <p:sldId id="265" r:id="rId5"/>
    <p:sldId id="262" r:id="rId6"/>
    <p:sldId id="267" r:id="rId7"/>
    <p:sldId id="259" r:id="rId8"/>
    <p:sldId id="257" r:id="rId9"/>
    <p:sldId id="260" r:id="rId10"/>
    <p:sldId id="261" r:id="rId11"/>
    <p:sldId id="272" r:id="rId12"/>
    <p:sldId id="276" r:id="rId13"/>
    <p:sldId id="277" r:id="rId14"/>
    <p:sldId id="269" r:id="rId15"/>
    <p:sldId id="283" r:id="rId16"/>
    <p:sldId id="264" r:id="rId17"/>
    <p:sldId id="284" r:id="rId18"/>
    <p:sldId id="274" r:id="rId19"/>
    <p:sldId id="275" r:id="rId20"/>
    <p:sldId id="278" r:id="rId21"/>
    <p:sldId id="273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0"/>
    <p:restoredTop sz="96208"/>
  </p:normalViewPr>
  <p:slideViewPr>
    <p:cSldViewPr snapToGrid="0" snapToObjects="1">
      <p:cViewPr varScale="1">
        <p:scale>
          <a:sx n="85" d="100"/>
          <a:sy n="85" d="100"/>
        </p:scale>
        <p:origin x="20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FB244-745A-4658-B694-8AC1DC02F15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059647-1404-4737-9EF7-8FC54A51BE1F}">
      <dgm:prSet/>
      <dgm:spPr/>
      <dgm:t>
        <a:bodyPr/>
        <a:lstStyle/>
        <a:p>
          <a:r>
            <a:rPr lang="en-US"/>
            <a:t>TAs, Graders, Office Hours</a:t>
          </a:r>
        </a:p>
      </dgm:t>
    </dgm:pt>
    <dgm:pt modelId="{F293E82D-837E-4AEB-B7A1-AC766851189E}" type="parTrans" cxnId="{5249DEC3-54FC-4B25-A685-8BA8033F1CD8}">
      <dgm:prSet/>
      <dgm:spPr/>
      <dgm:t>
        <a:bodyPr/>
        <a:lstStyle/>
        <a:p>
          <a:endParaRPr lang="en-US"/>
        </a:p>
      </dgm:t>
    </dgm:pt>
    <dgm:pt modelId="{6F1082D1-79E4-4628-95FB-CE00FD3F64DB}" type="sibTrans" cxnId="{5249DEC3-54FC-4B25-A685-8BA8033F1CD8}">
      <dgm:prSet/>
      <dgm:spPr/>
      <dgm:t>
        <a:bodyPr/>
        <a:lstStyle/>
        <a:p>
          <a:endParaRPr lang="en-US"/>
        </a:p>
      </dgm:t>
    </dgm:pt>
    <dgm:pt modelId="{ED912EB1-4E81-4964-964E-EE49BFEC5CA3}">
      <dgm:prSet/>
      <dgm:spPr/>
      <dgm:t>
        <a:bodyPr/>
        <a:lstStyle/>
        <a:p>
          <a:r>
            <a:rPr lang="en-US" dirty="0"/>
            <a:t>Class Format (Lecture, Classroom Discussions, Semester Overview, </a:t>
          </a:r>
        </a:p>
        <a:p>
          <a:r>
            <a:rPr lang="en-US" dirty="0"/>
            <a:t>Ask Questions!</a:t>
          </a:r>
        </a:p>
      </dgm:t>
    </dgm:pt>
    <dgm:pt modelId="{0D420AEF-DCA3-4443-B33D-D8DE9C4D8FDA}" type="parTrans" cxnId="{CD352F8E-F01D-429E-AFF0-A9C4F81074D4}">
      <dgm:prSet/>
      <dgm:spPr/>
      <dgm:t>
        <a:bodyPr/>
        <a:lstStyle/>
        <a:p>
          <a:endParaRPr lang="en-US"/>
        </a:p>
      </dgm:t>
    </dgm:pt>
    <dgm:pt modelId="{6E62D1F4-DE77-4C3B-AA2C-5FE2FDF9FCCC}" type="sibTrans" cxnId="{CD352F8E-F01D-429E-AFF0-A9C4F81074D4}">
      <dgm:prSet/>
      <dgm:spPr/>
      <dgm:t>
        <a:bodyPr/>
        <a:lstStyle/>
        <a:p>
          <a:endParaRPr lang="en-US"/>
        </a:p>
      </dgm:t>
    </dgm:pt>
    <dgm:pt modelId="{F0C019BE-8B24-4E0F-B99A-CBC7BF7110D1}">
      <dgm:prSet/>
      <dgm:spPr/>
      <dgm:t>
        <a:bodyPr/>
        <a:lstStyle/>
        <a:p>
          <a:r>
            <a:rPr lang="en-US"/>
            <a:t>Grading (Quizzes, Exams, Homework, Project)</a:t>
          </a:r>
        </a:p>
      </dgm:t>
    </dgm:pt>
    <dgm:pt modelId="{00028D73-507F-461A-A042-3E569E187534}" type="parTrans" cxnId="{F40C52C2-F617-4090-AE38-08D9D42025CD}">
      <dgm:prSet/>
      <dgm:spPr/>
      <dgm:t>
        <a:bodyPr/>
        <a:lstStyle/>
        <a:p>
          <a:endParaRPr lang="en-US"/>
        </a:p>
      </dgm:t>
    </dgm:pt>
    <dgm:pt modelId="{C68026A5-D6F9-475F-A868-256D3371A79B}" type="sibTrans" cxnId="{F40C52C2-F617-4090-AE38-08D9D42025CD}">
      <dgm:prSet/>
      <dgm:spPr/>
      <dgm:t>
        <a:bodyPr/>
        <a:lstStyle/>
        <a:p>
          <a:endParaRPr lang="en-US"/>
        </a:p>
      </dgm:t>
    </dgm:pt>
    <dgm:pt modelId="{5336B07E-2877-6D45-A504-F26FCEB32919}">
      <dgm:prSet/>
      <dgm:spPr/>
      <dgm:t>
        <a:bodyPr/>
        <a:lstStyle/>
        <a:p>
          <a:r>
            <a:rPr lang="en-US"/>
            <a:t>Requirements (Pre-reqs, You need to have a Mac)</a:t>
          </a:r>
        </a:p>
      </dgm:t>
    </dgm:pt>
    <dgm:pt modelId="{7089AC41-41ED-B347-899A-0DDEC8892665}" type="parTrans" cxnId="{14C0D6B6-F963-9544-98DA-ABD6D0802F70}">
      <dgm:prSet/>
      <dgm:spPr/>
      <dgm:t>
        <a:bodyPr/>
        <a:lstStyle/>
        <a:p>
          <a:endParaRPr lang="en-US"/>
        </a:p>
      </dgm:t>
    </dgm:pt>
    <dgm:pt modelId="{4F735858-8C02-D741-8801-288CB1EC9AC3}" type="sibTrans" cxnId="{14C0D6B6-F963-9544-98DA-ABD6D0802F70}">
      <dgm:prSet/>
      <dgm:spPr/>
      <dgm:t>
        <a:bodyPr/>
        <a:lstStyle/>
        <a:p>
          <a:endParaRPr lang="en-US"/>
        </a:p>
      </dgm:t>
    </dgm:pt>
    <dgm:pt modelId="{AF6EC1DD-DD50-4EAF-9927-C6D157E3211C}" type="pres">
      <dgm:prSet presAssocID="{097FB244-745A-4658-B694-8AC1DC02F152}" presName="root" presStyleCnt="0">
        <dgm:presLayoutVars>
          <dgm:dir/>
          <dgm:resizeHandles val="exact"/>
        </dgm:presLayoutVars>
      </dgm:prSet>
      <dgm:spPr/>
    </dgm:pt>
    <dgm:pt modelId="{3F30DDD3-33BC-4862-88B8-76A151CA047D}" type="pres">
      <dgm:prSet presAssocID="{097FB244-745A-4658-B694-8AC1DC02F152}" presName="container" presStyleCnt="0">
        <dgm:presLayoutVars>
          <dgm:dir/>
          <dgm:resizeHandles val="exact"/>
        </dgm:presLayoutVars>
      </dgm:prSet>
      <dgm:spPr/>
    </dgm:pt>
    <dgm:pt modelId="{C556D3AA-8F8B-404F-AE19-7E616DCBA017}" type="pres">
      <dgm:prSet presAssocID="{B7059647-1404-4737-9EF7-8FC54A51BE1F}" presName="compNode" presStyleCnt="0"/>
      <dgm:spPr/>
    </dgm:pt>
    <dgm:pt modelId="{7E28C65C-AF11-4630-9E61-DF61C85B34A8}" type="pres">
      <dgm:prSet presAssocID="{B7059647-1404-4737-9EF7-8FC54A51BE1F}" presName="iconBgRect" presStyleLbl="bgShp" presStyleIdx="0" presStyleCnt="4"/>
      <dgm:spPr/>
    </dgm:pt>
    <dgm:pt modelId="{7C502BBF-93D1-4146-92A8-918621750266}" type="pres">
      <dgm:prSet presAssocID="{B7059647-1404-4737-9EF7-8FC54A51BE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E429204-D065-4A8E-ACD4-709A0C3630AA}" type="pres">
      <dgm:prSet presAssocID="{B7059647-1404-4737-9EF7-8FC54A51BE1F}" presName="spaceRect" presStyleCnt="0"/>
      <dgm:spPr/>
    </dgm:pt>
    <dgm:pt modelId="{A591E694-5DE3-4AEE-BFDF-9FF7E74D780F}" type="pres">
      <dgm:prSet presAssocID="{B7059647-1404-4737-9EF7-8FC54A51BE1F}" presName="textRect" presStyleLbl="revTx" presStyleIdx="0" presStyleCnt="4">
        <dgm:presLayoutVars>
          <dgm:chMax val="1"/>
          <dgm:chPref val="1"/>
        </dgm:presLayoutVars>
      </dgm:prSet>
      <dgm:spPr/>
    </dgm:pt>
    <dgm:pt modelId="{4B816777-C8E5-47AB-8E4F-DE302E462704}" type="pres">
      <dgm:prSet presAssocID="{6F1082D1-79E4-4628-95FB-CE00FD3F64DB}" presName="sibTrans" presStyleLbl="sibTrans2D1" presStyleIdx="0" presStyleCnt="0"/>
      <dgm:spPr/>
    </dgm:pt>
    <dgm:pt modelId="{9508E2E8-F660-460F-9479-093D1A2A9377}" type="pres">
      <dgm:prSet presAssocID="{ED912EB1-4E81-4964-964E-EE49BFEC5CA3}" presName="compNode" presStyleCnt="0"/>
      <dgm:spPr/>
    </dgm:pt>
    <dgm:pt modelId="{0F6F8979-EECF-4A37-8F10-235A347240A5}" type="pres">
      <dgm:prSet presAssocID="{ED912EB1-4E81-4964-964E-EE49BFEC5CA3}" presName="iconBgRect" presStyleLbl="bgShp" presStyleIdx="1" presStyleCnt="4"/>
      <dgm:spPr/>
    </dgm:pt>
    <dgm:pt modelId="{928C66C9-C04B-4FB9-99E9-49BFBF0E79D3}" type="pres">
      <dgm:prSet presAssocID="{ED912EB1-4E81-4964-964E-EE49BFEC5C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2114263-6B4E-484F-A720-A4B288B59F47}" type="pres">
      <dgm:prSet presAssocID="{ED912EB1-4E81-4964-964E-EE49BFEC5CA3}" presName="spaceRect" presStyleCnt="0"/>
      <dgm:spPr/>
    </dgm:pt>
    <dgm:pt modelId="{024CFE13-27F2-4C4D-843B-57FE3985A0A7}" type="pres">
      <dgm:prSet presAssocID="{ED912EB1-4E81-4964-964E-EE49BFEC5CA3}" presName="textRect" presStyleLbl="revTx" presStyleIdx="1" presStyleCnt="4">
        <dgm:presLayoutVars>
          <dgm:chMax val="1"/>
          <dgm:chPref val="1"/>
        </dgm:presLayoutVars>
      </dgm:prSet>
      <dgm:spPr/>
    </dgm:pt>
    <dgm:pt modelId="{4467A98A-B3B6-4A26-9E53-A771247B9BE9}" type="pres">
      <dgm:prSet presAssocID="{6E62D1F4-DE77-4C3B-AA2C-5FE2FDF9FCCC}" presName="sibTrans" presStyleLbl="sibTrans2D1" presStyleIdx="0" presStyleCnt="0"/>
      <dgm:spPr/>
    </dgm:pt>
    <dgm:pt modelId="{CF4575E8-CBC4-412F-86A2-328C1A917AEF}" type="pres">
      <dgm:prSet presAssocID="{F0C019BE-8B24-4E0F-B99A-CBC7BF7110D1}" presName="compNode" presStyleCnt="0"/>
      <dgm:spPr/>
    </dgm:pt>
    <dgm:pt modelId="{8AE709DC-4D12-4BB8-830D-6B5E08BD54AF}" type="pres">
      <dgm:prSet presAssocID="{F0C019BE-8B24-4E0F-B99A-CBC7BF7110D1}" presName="iconBgRect" presStyleLbl="bgShp" presStyleIdx="2" presStyleCnt="4"/>
      <dgm:spPr/>
    </dgm:pt>
    <dgm:pt modelId="{D6095125-E22B-47BB-BBD1-2BB150F3D24B}" type="pres">
      <dgm:prSet presAssocID="{F0C019BE-8B24-4E0F-B99A-CBC7BF7110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0B3F2EC-7334-4083-98AD-9A450DB506B7}" type="pres">
      <dgm:prSet presAssocID="{F0C019BE-8B24-4E0F-B99A-CBC7BF7110D1}" presName="spaceRect" presStyleCnt="0"/>
      <dgm:spPr/>
    </dgm:pt>
    <dgm:pt modelId="{701FC1C6-C66A-4AF8-A43D-4D9D339ADF31}" type="pres">
      <dgm:prSet presAssocID="{F0C019BE-8B24-4E0F-B99A-CBC7BF7110D1}" presName="textRect" presStyleLbl="revTx" presStyleIdx="2" presStyleCnt="4">
        <dgm:presLayoutVars>
          <dgm:chMax val="1"/>
          <dgm:chPref val="1"/>
        </dgm:presLayoutVars>
      </dgm:prSet>
      <dgm:spPr/>
    </dgm:pt>
    <dgm:pt modelId="{789F59D4-F8D3-48DB-8F65-276B0B6425BE}" type="pres">
      <dgm:prSet presAssocID="{C68026A5-D6F9-475F-A868-256D3371A79B}" presName="sibTrans" presStyleLbl="sibTrans2D1" presStyleIdx="0" presStyleCnt="0"/>
      <dgm:spPr/>
    </dgm:pt>
    <dgm:pt modelId="{BE52F048-32B5-429A-BE1E-C506595B48D3}" type="pres">
      <dgm:prSet presAssocID="{5336B07E-2877-6D45-A504-F26FCEB32919}" presName="compNode" presStyleCnt="0"/>
      <dgm:spPr/>
    </dgm:pt>
    <dgm:pt modelId="{18680895-F5B6-4595-A1F9-313C7CD48DEB}" type="pres">
      <dgm:prSet presAssocID="{5336B07E-2877-6D45-A504-F26FCEB32919}" presName="iconBgRect" presStyleLbl="bgShp" presStyleIdx="3" presStyleCnt="4"/>
      <dgm:spPr/>
    </dgm:pt>
    <dgm:pt modelId="{53912F1D-7864-44ED-B068-7947752CAA73}" type="pres">
      <dgm:prSet presAssocID="{5336B07E-2877-6D45-A504-F26FCEB329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34012CD-1FE6-4251-928E-84C35A16F64C}" type="pres">
      <dgm:prSet presAssocID="{5336B07E-2877-6D45-A504-F26FCEB32919}" presName="spaceRect" presStyleCnt="0"/>
      <dgm:spPr/>
    </dgm:pt>
    <dgm:pt modelId="{5AC49849-D102-4254-978A-6EBE96CB5263}" type="pres">
      <dgm:prSet presAssocID="{5336B07E-2877-6D45-A504-F26FCEB329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9EB803-8614-7945-B5F4-A6FF24903C06}" type="presOf" srcId="{B7059647-1404-4737-9EF7-8FC54A51BE1F}" destId="{A591E694-5DE3-4AEE-BFDF-9FF7E74D780F}" srcOrd="0" destOrd="0" presId="urn:microsoft.com/office/officeart/2018/2/layout/IconCircleList"/>
    <dgm:cxn modelId="{1564043C-4A2B-ED45-A2AB-DCBD7FC3EE52}" type="presOf" srcId="{6F1082D1-79E4-4628-95FB-CE00FD3F64DB}" destId="{4B816777-C8E5-47AB-8E4F-DE302E462704}" srcOrd="0" destOrd="0" presId="urn:microsoft.com/office/officeart/2018/2/layout/IconCircleList"/>
    <dgm:cxn modelId="{6B08764A-CADA-6348-B268-C6DAF3651B92}" type="presOf" srcId="{F0C019BE-8B24-4E0F-B99A-CBC7BF7110D1}" destId="{701FC1C6-C66A-4AF8-A43D-4D9D339ADF31}" srcOrd="0" destOrd="0" presId="urn:microsoft.com/office/officeart/2018/2/layout/IconCircleList"/>
    <dgm:cxn modelId="{860A7D55-7634-9D40-A009-CD0546445E4B}" type="presOf" srcId="{6E62D1F4-DE77-4C3B-AA2C-5FE2FDF9FCCC}" destId="{4467A98A-B3B6-4A26-9E53-A771247B9BE9}" srcOrd="0" destOrd="0" presId="urn:microsoft.com/office/officeart/2018/2/layout/IconCircleList"/>
    <dgm:cxn modelId="{D40BCC67-E930-064C-A742-E3DEF14C2965}" type="presOf" srcId="{ED912EB1-4E81-4964-964E-EE49BFEC5CA3}" destId="{024CFE13-27F2-4C4D-843B-57FE3985A0A7}" srcOrd="0" destOrd="0" presId="urn:microsoft.com/office/officeart/2018/2/layout/IconCircleList"/>
    <dgm:cxn modelId="{56DD1577-1595-C54D-BB37-EB6404EB1695}" type="presOf" srcId="{C68026A5-D6F9-475F-A868-256D3371A79B}" destId="{789F59D4-F8D3-48DB-8F65-276B0B6425BE}" srcOrd="0" destOrd="0" presId="urn:microsoft.com/office/officeart/2018/2/layout/IconCircleList"/>
    <dgm:cxn modelId="{CD352F8E-F01D-429E-AFF0-A9C4F81074D4}" srcId="{097FB244-745A-4658-B694-8AC1DC02F152}" destId="{ED912EB1-4E81-4964-964E-EE49BFEC5CA3}" srcOrd="1" destOrd="0" parTransId="{0D420AEF-DCA3-4443-B33D-D8DE9C4D8FDA}" sibTransId="{6E62D1F4-DE77-4C3B-AA2C-5FE2FDF9FCCC}"/>
    <dgm:cxn modelId="{DD15FA9A-943F-C444-8389-FD0157F7439C}" type="presOf" srcId="{097FB244-745A-4658-B694-8AC1DC02F152}" destId="{AF6EC1DD-DD50-4EAF-9927-C6D157E3211C}" srcOrd="0" destOrd="0" presId="urn:microsoft.com/office/officeart/2018/2/layout/IconCircleList"/>
    <dgm:cxn modelId="{14C0D6B6-F963-9544-98DA-ABD6D0802F70}" srcId="{097FB244-745A-4658-B694-8AC1DC02F152}" destId="{5336B07E-2877-6D45-A504-F26FCEB32919}" srcOrd="3" destOrd="0" parTransId="{7089AC41-41ED-B347-899A-0DDEC8892665}" sibTransId="{4F735858-8C02-D741-8801-288CB1EC9AC3}"/>
    <dgm:cxn modelId="{F40C52C2-F617-4090-AE38-08D9D42025CD}" srcId="{097FB244-745A-4658-B694-8AC1DC02F152}" destId="{F0C019BE-8B24-4E0F-B99A-CBC7BF7110D1}" srcOrd="2" destOrd="0" parTransId="{00028D73-507F-461A-A042-3E569E187534}" sibTransId="{C68026A5-D6F9-475F-A868-256D3371A79B}"/>
    <dgm:cxn modelId="{5249DEC3-54FC-4B25-A685-8BA8033F1CD8}" srcId="{097FB244-745A-4658-B694-8AC1DC02F152}" destId="{B7059647-1404-4737-9EF7-8FC54A51BE1F}" srcOrd="0" destOrd="0" parTransId="{F293E82D-837E-4AEB-B7A1-AC766851189E}" sibTransId="{6F1082D1-79E4-4628-95FB-CE00FD3F64DB}"/>
    <dgm:cxn modelId="{54E6CDC8-01C7-324E-9BF0-C9586E4AEAA4}" type="presOf" srcId="{5336B07E-2877-6D45-A504-F26FCEB32919}" destId="{5AC49849-D102-4254-978A-6EBE96CB5263}" srcOrd="0" destOrd="0" presId="urn:microsoft.com/office/officeart/2018/2/layout/IconCircleList"/>
    <dgm:cxn modelId="{C7AD0F6F-813F-3D40-9D31-86F0F9C40806}" type="presParOf" srcId="{AF6EC1DD-DD50-4EAF-9927-C6D157E3211C}" destId="{3F30DDD3-33BC-4862-88B8-76A151CA047D}" srcOrd="0" destOrd="0" presId="urn:microsoft.com/office/officeart/2018/2/layout/IconCircleList"/>
    <dgm:cxn modelId="{AAAB5774-2EE5-F541-B1E6-59290427637A}" type="presParOf" srcId="{3F30DDD3-33BC-4862-88B8-76A151CA047D}" destId="{C556D3AA-8F8B-404F-AE19-7E616DCBA017}" srcOrd="0" destOrd="0" presId="urn:microsoft.com/office/officeart/2018/2/layout/IconCircleList"/>
    <dgm:cxn modelId="{D5BF7470-9CAD-1D4D-B660-2D35994D8CF9}" type="presParOf" srcId="{C556D3AA-8F8B-404F-AE19-7E616DCBA017}" destId="{7E28C65C-AF11-4630-9E61-DF61C85B34A8}" srcOrd="0" destOrd="0" presId="urn:microsoft.com/office/officeart/2018/2/layout/IconCircleList"/>
    <dgm:cxn modelId="{C4CAF9C8-8235-744D-B2BB-CA30DAAFFAA0}" type="presParOf" srcId="{C556D3AA-8F8B-404F-AE19-7E616DCBA017}" destId="{7C502BBF-93D1-4146-92A8-918621750266}" srcOrd="1" destOrd="0" presId="urn:microsoft.com/office/officeart/2018/2/layout/IconCircleList"/>
    <dgm:cxn modelId="{1380D544-CA53-8C4F-8099-6C7869D49DF7}" type="presParOf" srcId="{C556D3AA-8F8B-404F-AE19-7E616DCBA017}" destId="{8E429204-D065-4A8E-ACD4-709A0C3630AA}" srcOrd="2" destOrd="0" presId="urn:microsoft.com/office/officeart/2018/2/layout/IconCircleList"/>
    <dgm:cxn modelId="{6878939F-4692-6A40-A6C9-1304D92EEE86}" type="presParOf" srcId="{C556D3AA-8F8B-404F-AE19-7E616DCBA017}" destId="{A591E694-5DE3-4AEE-BFDF-9FF7E74D780F}" srcOrd="3" destOrd="0" presId="urn:microsoft.com/office/officeart/2018/2/layout/IconCircleList"/>
    <dgm:cxn modelId="{3F63CBCE-CF2B-524B-8241-E17911917948}" type="presParOf" srcId="{3F30DDD3-33BC-4862-88B8-76A151CA047D}" destId="{4B816777-C8E5-47AB-8E4F-DE302E462704}" srcOrd="1" destOrd="0" presId="urn:microsoft.com/office/officeart/2018/2/layout/IconCircleList"/>
    <dgm:cxn modelId="{573BBC91-9710-D74E-BA74-2515E4C8FBDB}" type="presParOf" srcId="{3F30DDD3-33BC-4862-88B8-76A151CA047D}" destId="{9508E2E8-F660-460F-9479-093D1A2A9377}" srcOrd="2" destOrd="0" presId="urn:microsoft.com/office/officeart/2018/2/layout/IconCircleList"/>
    <dgm:cxn modelId="{A618A026-53FD-FE4D-BD90-68E7F9274B0E}" type="presParOf" srcId="{9508E2E8-F660-460F-9479-093D1A2A9377}" destId="{0F6F8979-EECF-4A37-8F10-235A347240A5}" srcOrd="0" destOrd="0" presId="urn:microsoft.com/office/officeart/2018/2/layout/IconCircleList"/>
    <dgm:cxn modelId="{A8959504-5D4F-1547-8C97-EFCC8851611C}" type="presParOf" srcId="{9508E2E8-F660-460F-9479-093D1A2A9377}" destId="{928C66C9-C04B-4FB9-99E9-49BFBF0E79D3}" srcOrd="1" destOrd="0" presId="urn:microsoft.com/office/officeart/2018/2/layout/IconCircleList"/>
    <dgm:cxn modelId="{1D46ADEF-08FD-F440-8912-2945D31730AA}" type="presParOf" srcId="{9508E2E8-F660-460F-9479-093D1A2A9377}" destId="{82114263-6B4E-484F-A720-A4B288B59F47}" srcOrd="2" destOrd="0" presId="urn:microsoft.com/office/officeart/2018/2/layout/IconCircleList"/>
    <dgm:cxn modelId="{69ABB6F5-4125-2943-B31F-BEF06A0C32EC}" type="presParOf" srcId="{9508E2E8-F660-460F-9479-093D1A2A9377}" destId="{024CFE13-27F2-4C4D-843B-57FE3985A0A7}" srcOrd="3" destOrd="0" presId="urn:microsoft.com/office/officeart/2018/2/layout/IconCircleList"/>
    <dgm:cxn modelId="{43B45426-E838-BA4C-AA15-685DC4F258A5}" type="presParOf" srcId="{3F30DDD3-33BC-4862-88B8-76A151CA047D}" destId="{4467A98A-B3B6-4A26-9E53-A771247B9BE9}" srcOrd="3" destOrd="0" presId="urn:microsoft.com/office/officeart/2018/2/layout/IconCircleList"/>
    <dgm:cxn modelId="{C66EBE17-FCFF-B044-BA13-198D5DB0F20D}" type="presParOf" srcId="{3F30DDD3-33BC-4862-88B8-76A151CA047D}" destId="{CF4575E8-CBC4-412F-86A2-328C1A917AEF}" srcOrd="4" destOrd="0" presId="urn:microsoft.com/office/officeart/2018/2/layout/IconCircleList"/>
    <dgm:cxn modelId="{019561B0-7D01-A34D-8DCE-ACD377837049}" type="presParOf" srcId="{CF4575E8-CBC4-412F-86A2-328C1A917AEF}" destId="{8AE709DC-4D12-4BB8-830D-6B5E08BD54AF}" srcOrd="0" destOrd="0" presId="urn:microsoft.com/office/officeart/2018/2/layout/IconCircleList"/>
    <dgm:cxn modelId="{3C8831CB-5C3A-004F-9144-CC6EED2A7175}" type="presParOf" srcId="{CF4575E8-CBC4-412F-86A2-328C1A917AEF}" destId="{D6095125-E22B-47BB-BBD1-2BB150F3D24B}" srcOrd="1" destOrd="0" presId="urn:microsoft.com/office/officeart/2018/2/layout/IconCircleList"/>
    <dgm:cxn modelId="{84A7777A-2936-2B41-A370-F8E8FDB2A004}" type="presParOf" srcId="{CF4575E8-CBC4-412F-86A2-328C1A917AEF}" destId="{B0B3F2EC-7334-4083-98AD-9A450DB506B7}" srcOrd="2" destOrd="0" presId="urn:microsoft.com/office/officeart/2018/2/layout/IconCircleList"/>
    <dgm:cxn modelId="{4C1F8645-F230-8444-AB20-E53146B8A61E}" type="presParOf" srcId="{CF4575E8-CBC4-412F-86A2-328C1A917AEF}" destId="{701FC1C6-C66A-4AF8-A43D-4D9D339ADF31}" srcOrd="3" destOrd="0" presId="urn:microsoft.com/office/officeart/2018/2/layout/IconCircleList"/>
    <dgm:cxn modelId="{3B752D20-0E7F-2A4C-853D-0EB5997A42B1}" type="presParOf" srcId="{3F30DDD3-33BC-4862-88B8-76A151CA047D}" destId="{789F59D4-F8D3-48DB-8F65-276B0B6425BE}" srcOrd="5" destOrd="0" presId="urn:microsoft.com/office/officeart/2018/2/layout/IconCircleList"/>
    <dgm:cxn modelId="{E3287051-2F36-AB4B-A81B-BB246BBCCEDD}" type="presParOf" srcId="{3F30DDD3-33BC-4862-88B8-76A151CA047D}" destId="{BE52F048-32B5-429A-BE1E-C506595B48D3}" srcOrd="6" destOrd="0" presId="urn:microsoft.com/office/officeart/2018/2/layout/IconCircleList"/>
    <dgm:cxn modelId="{83385C48-42F2-864F-A02B-F0637DBD08FF}" type="presParOf" srcId="{BE52F048-32B5-429A-BE1E-C506595B48D3}" destId="{18680895-F5B6-4595-A1F9-313C7CD48DEB}" srcOrd="0" destOrd="0" presId="urn:microsoft.com/office/officeart/2018/2/layout/IconCircleList"/>
    <dgm:cxn modelId="{86A626BB-1E68-0149-B00F-4C76BB34899E}" type="presParOf" srcId="{BE52F048-32B5-429A-BE1E-C506595B48D3}" destId="{53912F1D-7864-44ED-B068-7947752CAA73}" srcOrd="1" destOrd="0" presId="urn:microsoft.com/office/officeart/2018/2/layout/IconCircleList"/>
    <dgm:cxn modelId="{E99A0137-4523-0B49-8293-506D4C1851D1}" type="presParOf" srcId="{BE52F048-32B5-429A-BE1E-C506595B48D3}" destId="{734012CD-1FE6-4251-928E-84C35A16F64C}" srcOrd="2" destOrd="0" presId="urn:microsoft.com/office/officeart/2018/2/layout/IconCircleList"/>
    <dgm:cxn modelId="{0179419F-DCF4-4D44-8F8C-FCB09CADFAFD}" type="presParOf" srcId="{BE52F048-32B5-429A-BE1E-C506595B48D3}" destId="{5AC49849-D102-4254-978A-6EBE96CB526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CB2227-1089-405D-BB4A-A68A8371A62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1F34A76-E77A-4860-8A52-11326C5DA08A}">
      <dgm:prSet/>
      <dgm:spPr/>
      <dgm:t>
        <a:bodyPr/>
        <a:lstStyle/>
        <a:p>
          <a:r>
            <a:rPr lang="en-US"/>
            <a:t>Identify the problem we are solving </a:t>
          </a:r>
        </a:p>
      </dgm:t>
    </dgm:pt>
    <dgm:pt modelId="{438C396A-BE1E-457E-80B0-E3D79C6CE520}" type="parTrans" cxnId="{7DBC78BD-F3BE-4758-A7A7-8A54C22FBF96}">
      <dgm:prSet/>
      <dgm:spPr/>
      <dgm:t>
        <a:bodyPr/>
        <a:lstStyle/>
        <a:p>
          <a:endParaRPr lang="en-US"/>
        </a:p>
      </dgm:t>
    </dgm:pt>
    <dgm:pt modelId="{13E197B5-F48C-40F9-8958-38117BA99605}" type="sibTrans" cxnId="{7DBC78BD-F3BE-4758-A7A7-8A54C22FBF96}">
      <dgm:prSet/>
      <dgm:spPr/>
      <dgm:t>
        <a:bodyPr/>
        <a:lstStyle/>
        <a:p>
          <a:endParaRPr lang="en-US"/>
        </a:p>
      </dgm:t>
    </dgm:pt>
    <dgm:pt modelId="{8B3F8C99-1A32-417E-915D-1B52312A8916}">
      <dgm:prSet/>
      <dgm:spPr/>
      <dgm:t>
        <a:bodyPr/>
        <a:lstStyle/>
        <a:p>
          <a:r>
            <a:rPr lang="en-US"/>
            <a:t>Identify the right technology solution for it </a:t>
          </a:r>
        </a:p>
      </dgm:t>
    </dgm:pt>
    <dgm:pt modelId="{32460CC7-5B8C-45E8-9EB4-66B3336F4337}" type="parTrans" cxnId="{795B2F1D-2463-4C2F-BDC6-5D214214D00C}">
      <dgm:prSet/>
      <dgm:spPr/>
      <dgm:t>
        <a:bodyPr/>
        <a:lstStyle/>
        <a:p>
          <a:endParaRPr lang="en-US"/>
        </a:p>
      </dgm:t>
    </dgm:pt>
    <dgm:pt modelId="{C27FD07E-3A7A-4AC4-A32C-4E5FA3E4DE6B}" type="sibTrans" cxnId="{795B2F1D-2463-4C2F-BDC6-5D214214D00C}">
      <dgm:prSet/>
      <dgm:spPr/>
      <dgm:t>
        <a:bodyPr/>
        <a:lstStyle/>
        <a:p>
          <a:endParaRPr lang="en-US"/>
        </a:p>
      </dgm:t>
    </dgm:pt>
    <dgm:pt modelId="{76D02CCF-B3D9-40D3-8B7E-4678C367E0B9}">
      <dgm:prSet/>
      <dgm:spPr/>
      <dgm:t>
        <a:bodyPr/>
        <a:lstStyle/>
        <a:p>
          <a:r>
            <a:rPr lang="en-US"/>
            <a:t>Create a pitch deck</a:t>
          </a:r>
        </a:p>
      </dgm:t>
    </dgm:pt>
    <dgm:pt modelId="{C4FF751D-BC49-4BA9-900B-15AA005E01B9}" type="parTrans" cxnId="{69120776-01E0-498E-9340-18DFA045F761}">
      <dgm:prSet/>
      <dgm:spPr/>
      <dgm:t>
        <a:bodyPr/>
        <a:lstStyle/>
        <a:p>
          <a:endParaRPr lang="en-US"/>
        </a:p>
      </dgm:t>
    </dgm:pt>
    <dgm:pt modelId="{93E98459-B756-4ECB-942D-F478EB9D6723}" type="sibTrans" cxnId="{69120776-01E0-498E-9340-18DFA045F761}">
      <dgm:prSet/>
      <dgm:spPr/>
      <dgm:t>
        <a:bodyPr/>
        <a:lstStyle/>
        <a:p>
          <a:endParaRPr lang="en-US"/>
        </a:p>
      </dgm:t>
    </dgm:pt>
    <dgm:pt modelId="{27D4A6C2-526A-4302-A919-27CBA4B2B4A1}">
      <dgm:prSet/>
      <dgm:spPr/>
      <dgm:t>
        <a:bodyPr/>
        <a:lstStyle/>
        <a:p>
          <a:r>
            <a:rPr lang="en-US"/>
            <a:t>Design the application wireframes</a:t>
          </a:r>
        </a:p>
      </dgm:t>
    </dgm:pt>
    <dgm:pt modelId="{DAD8F77C-5C1F-4B90-84BE-391CEE200080}" type="parTrans" cxnId="{90293CFA-C848-4561-A193-2B97D0259EDF}">
      <dgm:prSet/>
      <dgm:spPr/>
      <dgm:t>
        <a:bodyPr/>
        <a:lstStyle/>
        <a:p>
          <a:endParaRPr lang="en-US"/>
        </a:p>
      </dgm:t>
    </dgm:pt>
    <dgm:pt modelId="{4031ECE2-D930-49E5-BE78-756B497EC576}" type="sibTrans" cxnId="{90293CFA-C848-4561-A193-2B97D0259EDF}">
      <dgm:prSet/>
      <dgm:spPr/>
      <dgm:t>
        <a:bodyPr/>
        <a:lstStyle/>
        <a:p>
          <a:endParaRPr lang="en-US"/>
        </a:p>
      </dgm:t>
    </dgm:pt>
    <dgm:pt modelId="{38C9ABA9-46D2-4A96-8DDD-13D13AB2A1A3}">
      <dgm:prSet/>
      <dgm:spPr/>
      <dgm:t>
        <a:bodyPr/>
        <a:lstStyle/>
        <a:p>
          <a:r>
            <a:rPr lang="en-US"/>
            <a:t>Develop the app</a:t>
          </a:r>
        </a:p>
      </dgm:t>
    </dgm:pt>
    <dgm:pt modelId="{828EAD3B-07E8-407B-A32E-07D31F5A88B6}" type="parTrans" cxnId="{107EF91C-8758-45AB-B61F-440A796AE9FB}">
      <dgm:prSet/>
      <dgm:spPr/>
      <dgm:t>
        <a:bodyPr/>
        <a:lstStyle/>
        <a:p>
          <a:endParaRPr lang="en-US"/>
        </a:p>
      </dgm:t>
    </dgm:pt>
    <dgm:pt modelId="{F887C76F-E527-47F9-AD64-313D31835E4B}" type="sibTrans" cxnId="{107EF91C-8758-45AB-B61F-440A796AE9FB}">
      <dgm:prSet/>
      <dgm:spPr/>
      <dgm:t>
        <a:bodyPr/>
        <a:lstStyle/>
        <a:p>
          <a:endParaRPr lang="en-US"/>
        </a:p>
      </dgm:t>
    </dgm:pt>
    <dgm:pt modelId="{8E553FA4-9570-4485-9E04-C0E947098F63}">
      <dgm:prSet/>
      <dgm:spPr/>
      <dgm:t>
        <a:bodyPr/>
        <a:lstStyle/>
        <a:p>
          <a:r>
            <a:rPr lang="en-US"/>
            <a:t>Deploy the app </a:t>
          </a:r>
        </a:p>
      </dgm:t>
    </dgm:pt>
    <dgm:pt modelId="{CFAE2894-3592-4440-9E01-EDEB6D9DED7F}" type="parTrans" cxnId="{E54EE56E-89F1-4D14-8B38-986AE2B22F12}">
      <dgm:prSet/>
      <dgm:spPr/>
      <dgm:t>
        <a:bodyPr/>
        <a:lstStyle/>
        <a:p>
          <a:endParaRPr lang="en-US"/>
        </a:p>
      </dgm:t>
    </dgm:pt>
    <dgm:pt modelId="{592654C7-87AC-496A-B6B1-CAD53D80C002}" type="sibTrans" cxnId="{E54EE56E-89F1-4D14-8B38-986AE2B22F12}">
      <dgm:prSet/>
      <dgm:spPr/>
      <dgm:t>
        <a:bodyPr/>
        <a:lstStyle/>
        <a:p>
          <a:endParaRPr lang="en-US"/>
        </a:p>
      </dgm:t>
    </dgm:pt>
    <dgm:pt modelId="{60EE3B75-E646-4F6E-8395-486FDD194A81}">
      <dgm:prSet/>
      <dgm:spPr/>
      <dgm:t>
        <a:bodyPr/>
        <a:lstStyle/>
        <a:p>
          <a:r>
            <a:rPr lang="en-US"/>
            <a:t>Monetize the app</a:t>
          </a:r>
        </a:p>
      </dgm:t>
    </dgm:pt>
    <dgm:pt modelId="{9CAFD8E6-174B-4995-B406-176F995B9FFB}" type="parTrans" cxnId="{0EF68F68-BA66-46C6-9E98-8EABB168B1E2}">
      <dgm:prSet/>
      <dgm:spPr/>
      <dgm:t>
        <a:bodyPr/>
        <a:lstStyle/>
        <a:p>
          <a:endParaRPr lang="en-US"/>
        </a:p>
      </dgm:t>
    </dgm:pt>
    <dgm:pt modelId="{FB6F4D88-08C2-4A40-AE49-787EAA57B56B}" type="sibTrans" cxnId="{0EF68F68-BA66-46C6-9E98-8EABB168B1E2}">
      <dgm:prSet/>
      <dgm:spPr/>
      <dgm:t>
        <a:bodyPr/>
        <a:lstStyle/>
        <a:p>
          <a:endParaRPr lang="en-US"/>
        </a:p>
      </dgm:t>
    </dgm:pt>
    <dgm:pt modelId="{1D9D69C9-2E0A-A94E-AB4A-31A8A26FEB93}" type="pres">
      <dgm:prSet presAssocID="{37CB2227-1089-405D-BB4A-A68A8371A62B}" presName="Name0" presStyleCnt="0">
        <dgm:presLayoutVars>
          <dgm:dir/>
          <dgm:resizeHandles val="exact"/>
        </dgm:presLayoutVars>
      </dgm:prSet>
      <dgm:spPr/>
    </dgm:pt>
    <dgm:pt modelId="{38A2789B-3523-A243-AC0D-50FA3F33B8E2}" type="pres">
      <dgm:prSet presAssocID="{71F34A76-E77A-4860-8A52-11326C5DA08A}" presName="node" presStyleLbl="node1" presStyleIdx="0" presStyleCnt="7">
        <dgm:presLayoutVars>
          <dgm:bulletEnabled val="1"/>
        </dgm:presLayoutVars>
      </dgm:prSet>
      <dgm:spPr/>
    </dgm:pt>
    <dgm:pt modelId="{915A4C8D-759E-A847-84DA-576314D07C3E}" type="pres">
      <dgm:prSet presAssocID="{13E197B5-F48C-40F9-8958-38117BA99605}" presName="sibTrans" presStyleLbl="sibTrans1D1" presStyleIdx="0" presStyleCnt="6"/>
      <dgm:spPr/>
    </dgm:pt>
    <dgm:pt modelId="{78E05C60-24DF-A34C-80D2-F8E6C787D2A6}" type="pres">
      <dgm:prSet presAssocID="{13E197B5-F48C-40F9-8958-38117BA99605}" presName="connectorText" presStyleLbl="sibTrans1D1" presStyleIdx="0" presStyleCnt="6"/>
      <dgm:spPr/>
    </dgm:pt>
    <dgm:pt modelId="{FCC4A296-F7AA-CF4C-B6AC-153E909B1DE7}" type="pres">
      <dgm:prSet presAssocID="{8B3F8C99-1A32-417E-915D-1B52312A8916}" presName="node" presStyleLbl="node1" presStyleIdx="1" presStyleCnt="7">
        <dgm:presLayoutVars>
          <dgm:bulletEnabled val="1"/>
        </dgm:presLayoutVars>
      </dgm:prSet>
      <dgm:spPr/>
    </dgm:pt>
    <dgm:pt modelId="{2222A52F-65C2-A741-ACE8-131BE2F85987}" type="pres">
      <dgm:prSet presAssocID="{C27FD07E-3A7A-4AC4-A32C-4E5FA3E4DE6B}" presName="sibTrans" presStyleLbl="sibTrans1D1" presStyleIdx="1" presStyleCnt="6"/>
      <dgm:spPr/>
    </dgm:pt>
    <dgm:pt modelId="{B3A0186C-F6A7-0847-913C-0EECC03B4203}" type="pres">
      <dgm:prSet presAssocID="{C27FD07E-3A7A-4AC4-A32C-4E5FA3E4DE6B}" presName="connectorText" presStyleLbl="sibTrans1D1" presStyleIdx="1" presStyleCnt="6"/>
      <dgm:spPr/>
    </dgm:pt>
    <dgm:pt modelId="{2AB10D7C-02CC-A643-9138-94BFF5E3A34A}" type="pres">
      <dgm:prSet presAssocID="{76D02CCF-B3D9-40D3-8B7E-4678C367E0B9}" presName="node" presStyleLbl="node1" presStyleIdx="2" presStyleCnt="7">
        <dgm:presLayoutVars>
          <dgm:bulletEnabled val="1"/>
        </dgm:presLayoutVars>
      </dgm:prSet>
      <dgm:spPr/>
    </dgm:pt>
    <dgm:pt modelId="{5E8F3177-BA93-9A4B-A103-04283823DB75}" type="pres">
      <dgm:prSet presAssocID="{93E98459-B756-4ECB-942D-F478EB9D6723}" presName="sibTrans" presStyleLbl="sibTrans1D1" presStyleIdx="2" presStyleCnt="6"/>
      <dgm:spPr/>
    </dgm:pt>
    <dgm:pt modelId="{344C3B0F-A8CF-5E44-A4F1-BBF3CEC83501}" type="pres">
      <dgm:prSet presAssocID="{93E98459-B756-4ECB-942D-F478EB9D6723}" presName="connectorText" presStyleLbl="sibTrans1D1" presStyleIdx="2" presStyleCnt="6"/>
      <dgm:spPr/>
    </dgm:pt>
    <dgm:pt modelId="{A18F626E-7087-5E41-94C1-30304EB7D059}" type="pres">
      <dgm:prSet presAssocID="{27D4A6C2-526A-4302-A919-27CBA4B2B4A1}" presName="node" presStyleLbl="node1" presStyleIdx="3" presStyleCnt="7">
        <dgm:presLayoutVars>
          <dgm:bulletEnabled val="1"/>
        </dgm:presLayoutVars>
      </dgm:prSet>
      <dgm:spPr/>
    </dgm:pt>
    <dgm:pt modelId="{8A498DA8-4231-FB4F-9419-B24D6EEAC3E8}" type="pres">
      <dgm:prSet presAssocID="{4031ECE2-D930-49E5-BE78-756B497EC576}" presName="sibTrans" presStyleLbl="sibTrans1D1" presStyleIdx="3" presStyleCnt="6"/>
      <dgm:spPr/>
    </dgm:pt>
    <dgm:pt modelId="{98AC6BCB-E25A-3D4D-B482-9EC423BA4572}" type="pres">
      <dgm:prSet presAssocID="{4031ECE2-D930-49E5-BE78-756B497EC576}" presName="connectorText" presStyleLbl="sibTrans1D1" presStyleIdx="3" presStyleCnt="6"/>
      <dgm:spPr/>
    </dgm:pt>
    <dgm:pt modelId="{1D9A7324-5F28-5440-9045-94D5E21BA389}" type="pres">
      <dgm:prSet presAssocID="{38C9ABA9-46D2-4A96-8DDD-13D13AB2A1A3}" presName="node" presStyleLbl="node1" presStyleIdx="4" presStyleCnt="7">
        <dgm:presLayoutVars>
          <dgm:bulletEnabled val="1"/>
        </dgm:presLayoutVars>
      </dgm:prSet>
      <dgm:spPr/>
    </dgm:pt>
    <dgm:pt modelId="{737C711A-466A-6449-A077-46EE3525F0EF}" type="pres">
      <dgm:prSet presAssocID="{F887C76F-E527-47F9-AD64-313D31835E4B}" presName="sibTrans" presStyleLbl="sibTrans1D1" presStyleIdx="4" presStyleCnt="6"/>
      <dgm:spPr/>
    </dgm:pt>
    <dgm:pt modelId="{4244A136-9E4B-1945-B2DD-5EDA3EC1A11F}" type="pres">
      <dgm:prSet presAssocID="{F887C76F-E527-47F9-AD64-313D31835E4B}" presName="connectorText" presStyleLbl="sibTrans1D1" presStyleIdx="4" presStyleCnt="6"/>
      <dgm:spPr/>
    </dgm:pt>
    <dgm:pt modelId="{75B41058-73AD-734B-AB20-EDF4A17ACF89}" type="pres">
      <dgm:prSet presAssocID="{8E553FA4-9570-4485-9E04-C0E947098F63}" presName="node" presStyleLbl="node1" presStyleIdx="5" presStyleCnt="7">
        <dgm:presLayoutVars>
          <dgm:bulletEnabled val="1"/>
        </dgm:presLayoutVars>
      </dgm:prSet>
      <dgm:spPr/>
    </dgm:pt>
    <dgm:pt modelId="{8FED5463-E496-B740-886A-E95480E3418D}" type="pres">
      <dgm:prSet presAssocID="{592654C7-87AC-496A-B6B1-CAD53D80C002}" presName="sibTrans" presStyleLbl="sibTrans1D1" presStyleIdx="5" presStyleCnt="6"/>
      <dgm:spPr/>
    </dgm:pt>
    <dgm:pt modelId="{AC3A4CA9-C083-5F41-B914-108D5FAD06DD}" type="pres">
      <dgm:prSet presAssocID="{592654C7-87AC-496A-B6B1-CAD53D80C002}" presName="connectorText" presStyleLbl="sibTrans1D1" presStyleIdx="5" presStyleCnt="6"/>
      <dgm:spPr/>
    </dgm:pt>
    <dgm:pt modelId="{9684C6DB-30EC-EC4F-BB92-7B3FF78F54CD}" type="pres">
      <dgm:prSet presAssocID="{60EE3B75-E646-4F6E-8395-486FDD194A81}" presName="node" presStyleLbl="node1" presStyleIdx="6" presStyleCnt="7">
        <dgm:presLayoutVars>
          <dgm:bulletEnabled val="1"/>
        </dgm:presLayoutVars>
      </dgm:prSet>
      <dgm:spPr/>
    </dgm:pt>
  </dgm:ptLst>
  <dgm:cxnLst>
    <dgm:cxn modelId="{2DE43500-ABED-D247-81B2-8BA99FB3BEE7}" type="presOf" srcId="{592654C7-87AC-496A-B6B1-CAD53D80C002}" destId="{8FED5463-E496-B740-886A-E95480E3418D}" srcOrd="0" destOrd="0" presId="urn:microsoft.com/office/officeart/2016/7/layout/RepeatingBendingProcessNew"/>
    <dgm:cxn modelId="{79466A06-2C23-A14A-919C-F490C4BDC2DC}" type="presOf" srcId="{C27FD07E-3A7A-4AC4-A32C-4E5FA3E4DE6B}" destId="{2222A52F-65C2-A741-ACE8-131BE2F85987}" srcOrd="0" destOrd="0" presId="urn:microsoft.com/office/officeart/2016/7/layout/RepeatingBendingProcessNew"/>
    <dgm:cxn modelId="{DF2B1B07-3F77-4846-BF4F-FD231D8EFA2F}" type="presOf" srcId="{71F34A76-E77A-4860-8A52-11326C5DA08A}" destId="{38A2789B-3523-A243-AC0D-50FA3F33B8E2}" srcOrd="0" destOrd="0" presId="urn:microsoft.com/office/officeart/2016/7/layout/RepeatingBendingProcessNew"/>
    <dgm:cxn modelId="{40600B0C-B6F5-D347-9EBB-2736D0900EC8}" type="presOf" srcId="{38C9ABA9-46D2-4A96-8DDD-13D13AB2A1A3}" destId="{1D9A7324-5F28-5440-9045-94D5E21BA389}" srcOrd="0" destOrd="0" presId="urn:microsoft.com/office/officeart/2016/7/layout/RepeatingBendingProcessNew"/>
    <dgm:cxn modelId="{107EF91C-8758-45AB-B61F-440A796AE9FB}" srcId="{37CB2227-1089-405D-BB4A-A68A8371A62B}" destId="{38C9ABA9-46D2-4A96-8DDD-13D13AB2A1A3}" srcOrd="4" destOrd="0" parTransId="{828EAD3B-07E8-407B-A32E-07D31F5A88B6}" sibTransId="{F887C76F-E527-47F9-AD64-313D31835E4B}"/>
    <dgm:cxn modelId="{795B2F1D-2463-4C2F-BDC6-5D214214D00C}" srcId="{37CB2227-1089-405D-BB4A-A68A8371A62B}" destId="{8B3F8C99-1A32-417E-915D-1B52312A8916}" srcOrd="1" destOrd="0" parTransId="{32460CC7-5B8C-45E8-9EB4-66B3336F4337}" sibTransId="{C27FD07E-3A7A-4AC4-A32C-4E5FA3E4DE6B}"/>
    <dgm:cxn modelId="{58740F22-3A5E-D140-95FC-C3715D8030C7}" type="presOf" srcId="{4031ECE2-D930-49E5-BE78-756B497EC576}" destId="{98AC6BCB-E25A-3D4D-B482-9EC423BA4572}" srcOrd="1" destOrd="0" presId="urn:microsoft.com/office/officeart/2016/7/layout/RepeatingBendingProcessNew"/>
    <dgm:cxn modelId="{A9BF0829-0A4D-3445-9858-239001FB0C39}" type="presOf" srcId="{592654C7-87AC-496A-B6B1-CAD53D80C002}" destId="{AC3A4CA9-C083-5F41-B914-108D5FAD06DD}" srcOrd="1" destOrd="0" presId="urn:microsoft.com/office/officeart/2016/7/layout/RepeatingBendingProcessNew"/>
    <dgm:cxn modelId="{C76F2231-63E3-A04F-90EF-770A4E343003}" type="presOf" srcId="{60EE3B75-E646-4F6E-8395-486FDD194A81}" destId="{9684C6DB-30EC-EC4F-BB92-7B3FF78F54CD}" srcOrd="0" destOrd="0" presId="urn:microsoft.com/office/officeart/2016/7/layout/RepeatingBendingProcessNew"/>
    <dgm:cxn modelId="{D542BE38-48A2-FC44-8806-33316A560BC8}" type="presOf" srcId="{F887C76F-E527-47F9-AD64-313D31835E4B}" destId="{737C711A-466A-6449-A077-46EE3525F0EF}" srcOrd="0" destOrd="0" presId="urn:microsoft.com/office/officeart/2016/7/layout/RepeatingBendingProcessNew"/>
    <dgm:cxn modelId="{CB6EE14F-DEBC-5642-9B87-12E1148B108A}" type="presOf" srcId="{4031ECE2-D930-49E5-BE78-756B497EC576}" destId="{8A498DA8-4231-FB4F-9419-B24D6EEAC3E8}" srcOrd="0" destOrd="0" presId="urn:microsoft.com/office/officeart/2016/7/layout/RepeatingBendingProcessNew"/>
    <dgm:cxn modelId="{E53A5565-8C88-E946-81AE-2194A9CA9073}" type="presOf" srcId="{27D4A6C2-526A-4302-A919-27CBA4B2B4A1}" destId="{A18F626E-7087-5E41-94C1-30304EB7D059}" srcOrd="0" destOrd="0" presId="urn:microsoft.com/office/officeart/2016/7/layout/RepeatingBendingProcessNew"/>
    <dgm:cxn modelId="{1244F067-4544-F74A-8917-2B24DA461874}" type="presOf" srcId="{F887C76F-E527-47F9-AD64-313D31835E4B}" destId="{4244A136-9E4B-1945-B2DD-5EDA3EC1A11F}" srcOrd="1" destOrd="0" presId="urn:microsoft.com/office/officeart/2016/7/layout/RepeatingBendingProcessNew"/>
    <dgm:cxn modelId="{0EF68F68-BA66-46C6-9E98-8EABB168B1E2}" srcId="{37CB2227-1089-405D-BB4A-A68A8371A62B}" destId="{60EE3B75-E646-4F6E-8395-486FDD194A81}" srcOrd="6" destOrd="0" parTransId="{9CAFD8E6-174B-4995-B406-176F995B9FFB}" sibTransId="{FB6F4D88-08C2-4A40-AE49-787EAA57B56B}"/>
    <dgm:cxn modelId="{378CCD69-6D16-9F47-8CD2-EED50BF7EF69}" type="presOf" srcId="{93E98459-B756-4ECB-942D-F478EB9D6723}" destId="{5E8F3177-BA93-9A4B-A103-04283823DB75}" srcOrd="0" destOrd="0" presId="urn:microsoft.com/office/officeart/2016/7/layout/RepeatingBendingProcessNew"/>
    <dgm:cxn modelId="{E54EE56E-89F1-4D14-8B38-986AE2B22F12}" srcId="{37CB2227-1089-405D-BB4A-A68A8371A62B}" destId="{8E553FA4-9570-4485-9E04-C0E947098F63}" srcOrd="5" destOrd="0" parTransId="{CFAE2894-3592-4440-9E01-EDEB6D9DED7F}" sibTransId="{592654C7-87AC-496A-B6B1-CAD53D80C002}"/>
    <dgm:cxn modelId="{69120776-01E0-498E-9340-18DFA045F761}" srcId="{37CB2227-1089-405D-BB4A-A68A8371A62B}" destId="{76D02CCF-B3D9-40D3-8B7E-4678C367E0B9}" srcOrd="2" destOrd="0" parTransId="{C4FF751D-BC49-4BA9-900B-15AA005E01B9}" sibTransId="{93E98459-B756-4ECB-942D-F478EB9D6723}"/>
    <dgm:cxn modelId="{52168A89-44EF-7E4C-B8D4-D950E550FD5D}" type="presOf" srcId="{8B3F8C99-1A32-417E-915D-1B52312A8916}" destId="{FCC4A296-F7AA-CF4C-B6AC-153E909B1DE7}" srcOrd="0" destOrd="0" presId="urn:microsoft.com/office/officeart/2016/7/layout/RepeatingBendingProcessNew"/>
    <dgm:cxn modelId="{5B91088E-B31D-7B44-8E77-86B52FB5577C}" type="presOf" srcId="{37CB2227-1089-405D-BB4A-A68A8371A62B}" destId="{1D9D69C9-2E0A-A94E-AB4A-31A8A26FEB93}" srcOrd="0" destOrd="0" presId="urn:microsoft.com/office/officeart/2016/7/layout/RepeatingBendingProcessNew"/>
    <dgm:cxn modelId="{283FBF9D-6C08-E640-8A66-507839859D4E}" type="presOf" srcId="{13E197B5-F48C-40F9-8958-38117BA99605}" destId="{78E05C60-24DF-A34C-80D2-F8E6C787D2A6}" srcOrd="1" destOrd="0" presId="urn:microsoft.com/office/officeart/2016/7/layout/RepeatingBendingProcessNew"/>
    <dgm:cxn modelId="{7DBC78BD-F3BE-4758-A7A7-8A54C22FBF96}" srcId="{37CB2227-1089-405D-BB4A-A68A8371A62B}" destId="{71F34A76-E77A-4860-8A52-11326C5DA08A}" srcOrd="0" destOrd="0" parTransId="{438C396A-BE1E-457E-80B0-E3D79C6CE520}" sibTransId="{13E197B5-F48C-40F9-8958-38117BA99605}"/>
    <dgm:cxn modelId="{D43C1AC2-71CA-2D4E-B580-5A8A1B53D70E}" type="presOf" srcId="{13E197B5-F48C-40F9-8958-38117BA99605}" destId="{915A4C8D-759E-A847-84DA-576314D07C3E}" srcOrd="0" destOrd="0" presId="urn:microsoft.com/office/officeart/2016/7/layout/RepeatingBendingProcessNew"/>
    <dgm:cxn modelId="{9E017ECB-60FB-2141-BE51-AEB136B4B997}" type="presOf" srcId="{8E553FA4-9570-4485-9E04-C0E947098F63}" destId="{75B41058-73AD-734B-AB20-EDF4A17ACF89}" srcOrd="0" destOrd="0" presId="urn:microsoft.com/office/officeart/2016/7/layout/RepeatingBendingProcessNew"/>
    <dgm:cxn modelId="{F876A2E6-2C58-444A-88F2-64A96C52C7B2}" type="presOf" srcId="{76D02CCF-B3D9-40D3-8B7E-4678C367E0B9}" destId="{2AB10D7C-02CC-A643-9138-94BFF5E3A34A}" srcOrd="0" destOrd="0" presId="urn:microsoft.com/office/officeart/2016/7/layout/RepeatingBendingProcessNew"/>
    <dgm:cxn modelId="{E96328F0-F94F-F744-B2F6-2E3F99878822}" type="presOf" srcId="{93E98459-B756-4ECB-942D-F478EB9D6723}" destId="{344C3B0F-A8CF-5E44-A4F1-BBF3CEC83501}" srcOrd="1" destOrd="0" presId="urn:microsoft.com/office/officeart/2016/7/layout/RepeatingBendingProcessNew"/>
    <dgm:cxn modelId="{32F77EF4-46A1-8F49-9941-52D6183B70E0}" type="presOf" srcId="{C27FD07E-3A7A-4AC4-A32C-4E5FA3E4DE6B}" destId="{B3A0186C-F6A7-0847-913C-0EECC03B4203}" srcOrd="1" destOrd="0" presId="urn:microsoft.com/office/officeart/2016/7/layout/RepeatingBendingProcessNew"/>
    <dgm:cxn modelId="{90293CFA-C848-4561-A193-2B97D0259EDF}" srcId="{37CB2227-1089-405D-BB4A-A68A8371A62B}" destId="{27D4A6C2-526A-4302-A919-27CBA4B2B4A1}" srcOrd="3" destOrd="0" parTransId="{DAD8F77C-5C1F-4B90-84BE-391CEE200080}" sibTransId="{4031ECE2-D930-49E5-BE78-756B497EC576}"/>
    <dgm:cxn modelId="{9060B8B9-7326-544A-9493-562E831E2CF4}" type="presParOf" srcId="{1D9D69C9-2E0A-A94E-AB4A-31A8A26FEB93}" destId="{38A2789B-3523-A243-AC0D-50FA3F33B8E2}" srcOrd="0" destOrd="0" presId="urn:microsoft.com/office/officeart/2016/7/layout/RepeatingBendingProcessNew"/>
    <dgm:cxn modelId="{900E1F8E-66CC-2844-A69D-39B6ACC6C6B2}" type="presParOf" srcId="{1D9D69C9-2E0A-A94E-AB4A-31A8A26FEB93}" destId="{915A4C8D-759E-A847-84DA-576314D07C3E}" srcOrd="1" destOrd="0" presId="urn:microsoft.com/office/officeart/2016/7/layout/RepeatingBendingProcessNew"/>
    <dgm:cxn modelId="{CFF383FE-F905-864B-B7CA-5448B03B9C0D}" type="presParOf" srcId="{915A4C8D-759E-A847-84DA-576314D07C3E}" destId="{78E05C60-24DF-A34C-80D2-F8E6C787D2A6}" srcOrd="0" destOrd="0" presId="urn:microsoft.com/office/officeart/2016/7/layout/RepeatingBendingProcessNew"/>
    <dgm:cxn modelId="{5D0BD89D-7A88-BC42-940F-6397B6295B8F}" type="presParOf" srcId="{1D9D69C9-2E0A-A94E-AB4A-31A8A26FEB93}" destId="{FCC4A296-F7AA-CF4C-B6AC-153E909B1DE7}" srcOrd="2" destOrd="0" presId="urn:microsoft.com/office/officeart/2016/7/layout/RepeatingBendingProcessNew"/>
    <dgm:cxn modelId="{C933489E-5568-C343-A8E1-DA9EE06FE95D}" type="presParOf" srcId="{1D9D69C9-2E0A-A94E-AB4A-31A8A26FEB93}" destId="{2222A52F-65C2-A741-ACE8-131BE2F85987}" srcOrd="3" destOrd="0" presId="urn:microsoft.com/office/officeart/2016/7/layout/RepeatingBendingProcessNew"/>
    <dgm:cxn modelId="{81D8542C-7E95-224E-A0B4-20B281BDD968}" type="presParOf" srcId="{2222A52F-65C2-A741-ACE8-131BE2F85987}" destId="{B3A0186C-F6A7-0847-913C-0EECC03B4203}" srcOrd="0" destOrd="0" presId="urn:microsoft.com/office/officeart/2016/7/layout/RepeatingBendingProcessNew"/>
    <dgm:cxn modelId="{0403EC22-66E1-7D4B-8946-463BA4D4D4EA}" type="presParOf" srcId="{1D9D69C9-2E0A-A94E-AB4A-31A8A26FEB93}" destId="{2AB10D7C-02CC-A643-9138-94BFF5E3A34A}" srcOrd="4" destOrd="0" presId="urn:microsoft.com/office/officeart/2016/7/layout/RepeatingBendingProcessNew"/>
    <dgm:cxn modelId="{59641592-1963-154A-9C29-40387EE22A63}" type="presParOf" srcId="{1D9D69C9-2E0A-A94E-AB4A-31A8A26FEB93}" destId="{5E8F3177-BA93-9A4B-A103-04283823DB75}" srcOrd="5" destOrd="0" presId="urn:microsoft.com/office/officeart/2016/7/layout/RepeatingBendingProcessNew"/>
    <dgm:cxn modelId="{26F21814-A799-204F-9332-0AED41DFC209}" type="presParOf" srcId="{5E8F3177-BA93-9A4B-A103-04283823DB75}" destId="{344C3B0F-A8CF-5E44-A4F1-BBF3CEC83501}" srcOrd="0" destOrd="0" presId="urn:microsoft.com/office/officeart/2016/7/layout/RepeatingBendingProcessNew"/>
    <dgm:cxn modelId="{52877941-88A2-A543-9D1F-5653E76D5C03}" type="presParOf" srcId="{1D9D69C9-2E0A-A94E-AB4A-31A8A26FEB93}" destId="{A18F626E-7087-5E41-94C1-30304EB7D059}" srcOrd="6" destOrd="0" presId="urn:microsoft.com/office/officeart/2016/7/layout/RepeatingBendingProcessNew"/>
    <dgm:cxn modelId="{D8DFC51D-2D37-1749-A30D-558699ED8DE1}" type="presParOf" srcId="{1D9D69C9-2E0A-A94E-AB4A-31A8A26FEB93}" destId="{8A498DA8-4231-FB4F-9419-B24D6EEAC3E8}" srcOrd="7" destOrd="0" presId="urn:microsoft.com/office/officeart/2016/7/layout/RepeatingBendingProcessNew"/>
    <dgm:cxn modelId="{F49333C1-E618-9544-88E5-DD99168F6B12}" type="presParOf" srcId="{8A498DA8-4231-FB4F-9419-B24D6EEAC3E8}" destId="{98AC6BCB-E25A-3D4D-B482-9EC423BA4572}" srcOrd="0" destOrd="0" presId="urn:microsoft.com/office/officeart/2016/7/layout/RepeatingBendingProcessNew"/>
    <dgm:cxn modelId="{E03C8BB1-FC48-A74C-8777-80387FCED66E}" type="presParOf" srcId="{1D9D69C9-2E0A-A94E-AB4A-31A8A26FEB93}" destId="{1D9A7324-5F28-5440-9045-94D5E21BA389}" srcOrd="8" destOrd="0" presId="urn:microsoft.com/office/officeart/2016/7/layout/RepeatingBendingProcessNew"/>
    <dgm:cxn modelId="{E419C089-D8B4-814D-B692-BFDF6A020DAA}" type="presParOf" srcId="{1D9D69C9-2E0A-A94E-AB4A-31A8A26FEB93}" destId="{737C711A-466A-6449-A077-46EE3525F0EF}" srcOrd="9" destOrd="0" presId="urn:microsoft.com/office/officeart/2016/7/layout/RepeatingBendingProcessNew"/>
    <dgm:cxn modelId="{8FCEA258-B170-3743-856F-DBDCA05781EE}" type="presParOf" srcId="{737C711A-466A-6449-A077-46EE3525F0EF}" destId="{4244A136-9E4B-1945-B2DD-5EDA3EC1A11F}" srcOrd="0" destOrd="0" presId="urn:microsoft.com/office/officeart/2016/7/layout/RepeatingBendingProcessNew"/>
    <dgm:cxn modelId="{A7E66060-F728-9246-BD89-F4119ABA5676}" type="presParOf" srcId="{1D9D69C9-2E0A-A94E-AB4A-31A8A26FEB93}" destId="{75B41058-73AD-734B-AB20-EDF4A17ACF89}" srcOrd="10" destOrd="0" presId="urn:microsoft.com/office/officeart/2016/7/layout/RepeatingBendingProcessNew"/>
    <dgm:cxn modelId="{779DE95F-FE12-1C42-B68A-71C95FBC57B4}" type="presParOf" srcId="{1D9D69C9-2E0A-A94E-AB4A-31A8A26FEB93}" destId="{8FED5463-E496-B740-886A-E95480E3418D}" srcOrd="11" destOrd="0" presId="urn:microsoft.com/office/officeart/2016/7/layout/RepeatingBendingProcessNew"/>
    <dgm:cxn modelId="{6FC1B634-C9A0-544D-99EF-B54BEDD1E3FA}" type="presParOf" srcId="{8FED5463-E496-B740-886A-E95480E3418D}" destId="{AC3A4CA9-C083-5F41-B914-108D5FAD06DD}" srcOrd="0" destOrd="0" presId="urn:microsoft.com/office/officeart/2016/7/layout/RepeatingBendingProcessNew"/>
    <dgm:cxn modelId="{86875624-E226-3F41-B2CD-8E5BB773D437}" type="presParOf" srcId="{1D9D69C9-2E0A-A94E-AB4A-31A8A26FEB93}" destId="{9684C6DB-30EC-EC4F-BB92-7B3FF78F54CD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EC250B-3423-4498-A844-66D15D9216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4B1B5B-9AF8-4716-B81C-41531BFC98C4}">
      <dgm:prSet/>
      <dgm:spPr/>
      <dgm:t>
        <a:bodyPr/>
        <a:lstStyle/>
        <a:p>
          <a:r>
            <a:rPr lang="en-US"/>
            <a:t>Join teams (4 person per team)</a:t>
          </a:r>
        </a:p>
      </dgm:t>
    </dgm:pt>
    <dgm:pt modelId="{7985F8A6-F134-4523-8A79-7CC97974FD16}" type="parTrans" cxnId="{256568D9-E02F-49F9-BD68-5B49449FC790}">
      <dgm:prSet/>
      <dgm:spPr/>
      <dgm:t>
        <a:bodyPr/>
        <a:lstStyle/>
        <a:p>
          <a:endParaRPr lang="en-US"/>
        </a:p>
      </dgm:t>
    </dgm:pt>
    <dgm:pt modelId="{E817D24A-0DFA-40F8-9235-77D2DD89D5DB}" type="sibTrans" cxnId="{256568D9-E02F-49F9-BD68-5B49449FC790}">
      <dgm:prSet/>
      <dgm:spPr/>
      <dgm:t>
        <a:bodyPr/>
        <a:lstStyle/>
        <a:p>
          <a:endParaRPr lang="en-US"/>
        </a:p>
      </dgm:t>
    </dgm:pt>
    <dgm:pt modelId="{53C8AA2C-D5F0-41E1-9160-890EE9A63B66}">
      <dgm:prSet/>
      <dgm:spPr/>
      <dgm:t>
        <a:bodyPr/>
        <a:lstStyle/>
        <a:p>
          <a:r>
            <a:rPr lang="en-US"/>
            <a:t>TA will randomly select the team you will be part of </a:t>
          </a:r>
        </a:p>
      </dgm:t>
    </dgm:pt>
    <dgm:pt modelId="{81B86DBC-7932-4AB7-AB17-E6643047024A}" type="parTrans" cxnId="{135972D6-7AB0-4640-998A-D1F1C9BBBB72}">
      <dgm:prSet/>
      <dgm:spPr/>
      <dgm:t>
        <a:bodyPr/>
        <a:lstStyle/>
        <a:p>
          <a:endParaRPr lang="en-US"/>
        </a:p>
      </dgm:t>
    </dgm:pt>
    <dgm:pt modelId="{983575E6-2E31-436F-910F-D8CE6B7BD945}" type="sibTrans" cxnId="{135972D6-7AB0-4640-998A-D1F1C9BBBB72}">
      <dgm:prSet/>
      <dgm:spPr/>
      <dgm:t>
        <a:bodyPr/>
        <a:lstStyle/>
        <a:p>
          <a:endParaRPr lang="en-US"/>
        </a:p>
      </dgm:t>
    </dgm:pt>
    <dgm:pt modelId="{F8AF3DB2-C0B5-454C-B3B7-9E2F2EC44C4D}">
      <dgm:prSet/>
      <dgm:spPr/>
      <dgm:t>
        <a:bodyPr/>
        <a:lstStyle/>
        <a:p>
          <a:r>
            <a:rPr lang="en-US"/>
            <a:t>Homework: Select a problem you want to solve as a team</a:t>
          </a:r>
        </a:p>
      </dgm:t>
    </dgm:pt>
    <dgm:pt modelId="{CBBD6A21-7BC7-4AC2-90D6-D578A3587EC3}" type="parTrans" cxnId="{044F57EF-E554-4033-BB01-6759268BED54}">
      <dgm:prSet/>
      <dgm:spPr/>
      <dgm:t>
        <a:bodyPr/>
        <a:lstStyle/>
        <a:p>
          <a:endParaRPr lang="en-US"/>
        </a:p>
      </dgm:t>
    </dgm:pt>
    <dgm:pt modelId="{5951290D-E716-4D43-B271-06BE9843AAB1}" type="sibTrans" cxnId="{044F57EF-E554-4033-BB01-6759268BED54}">
      <dgm:prSet/>
      <dgm:spPr/>
      <dgm:t>
        <a:bodyPr/>
        <a:lstStyle/>
        <a:p>
          <a:endParaRPr lang="en-US"/>
        </a:p>
      </dgm:t>
    </dgm:pt>
    <dgm:pt modelId="{4C81329D-6967-4878-962D-166C60589DB3}">
      <dgm:prSet/>
      <dgm:spPr/>
      <dgm:t>
        <a:bodyPr/>
        <a:lstStyle/>
        <a:p>
          <a:r>
            <a:rPr lang="en-US"/>
            <a:t>Meet with your team and identify a problem you want to solve</a:t>
          </a:r>
        </a:p>
      </dgm:t>
    </dgm:pt>
    <dgm:pt modelId="{E5097BA5-3F22-498C-82C6-3F7B113E4499}" type="parTrans" cxnId="{D6B2E82B-9876-4091-B921-C3CCE0C78E27}">
      <dgm:prSet/>
      <dgm:spPr/>
      <dgm:t>
        <a:bodyPr/>
        <a:lstStyle/>
        <a:p>
          <a:endParaRPr lang="en-US"/>
        </a:p>
      </dgm:t>
    </dgm:pt>
    <dgm:pt modelId="{5D2C94CA-BBD2-414E-92BE-3E7A2073A278}" type="sibTrans" cxnId="{D6B2E82B-9876-4091-B921-C3CCE0C78E27}">
      <dgm:prSet/>
      <dgm:spPr/>
      <dgm:t>
        <a:bodyPr/>
        <a:lstStyle/>
        <a:p>
          <a:endParaRPr lang="en-US"/>
        </a:p>
      </dgm:t>
    </dgm:pt>
    <dgm:pt modelId="{81C7106C-DAF1-4E52-902A-13ACD6908C14}">
      <dgm:prSet/>
      <dgm:spPr/>
      <dgm:t>
        <a:bodyPr/>
        <a:lstStyle/>
        <a:p>
          <a:r>
            <a:rPr lang="en-US"/>
            <a:t>Write your problem – one paragraph</a:t>
          </a:r>
        </a:p>
      </dgm:t>
    </dgm:pt>
    <dgm:pt modelId="{88992E16-4899-41E7-8DE6-A0E0A8214791}" type="parTrans" cxnId="{60B51C16-207A-4A85-A30F-8199DD8531F1}">
      <dgm:prSet/>
      <dgm:spPr/>
      <dgm:t>
        <a:bodyPr/>
        <a:lstStyle/>
        <a:p>
          <a:endParaRPr lang="en-US"/>
        </a:p>
      </dgm:t>
    </dgm:pt>
    <dgm:pt modelId="{3A6875D9-4D44-4004-94A5-1B01BC353631}" type="sibTrans" cxnId="{60B51C16-207A-4A85-A30F-8199DD8531F1}">
      <dgm:prSet/>
      <dgm:spPr/>
      <dgm:t>
        <a:bodyPr/>
        <a:lstStyle/>
        <a:p>
          <a:endParaRPr lang="en-US"/>
        </a:p>
      </dgm:t>
    </dgm:pt>
    <dgm:pt modelId="{E49C01AA-DD0F-4240-AED6-6781E751941C}">
      <dgm:prSet/>
      <dgm:spPr/>
      <dgm:t>
        <a:bodyPr/>
        <a:lstStyle/>
        <a:p>
          <a:r>
            <a:rPr lang="en-US"/>
            <a:t>What is your solution to that problem – one paragraph</a:t>
          </a:r>
        </a:p>
      </dgm:t>
    </dgm:pt>
    <dgm:pt modelId="{7110B8E1-31A9-44F0-B09B-F71F8E2889AF}" type="parTrans" cxnId="{3135A3AA-F1D4-4FDA-8472-BF9DFB97A1E6}">
      <dgm:prSet/>
      <dgm:spPr/>
      <dgm:t>
        <a:bodyPr/>
        <a:lstStyle/>
        <a:p>
          <a:endParaRPr lang="en-US"/>
        </a:p>
      </dgm:t>
    </dgm:pt>
    <dgm:pt modelId="{BEF374A9-598C-4BC1-B73C-154E8A413BE9}" type="sibTrans" cxnId="{3135A3AA-F1D4-4FDA-8472-BF9DFB97A1E6}">
      <dgm:prSet/>
      <dgm:spPr/>
      <dgm:t>
        <a:bodyPr/>
        <a:lstStyle/>
        <a:p>
          <a:endParaRPr lang="en-US"/>
        </a:p>
      </dgm:t>
    </dgm:pt>
    <dgm:pt modelId="{F54B65DD-C263-4ADD-B0C3-8DBE16985EBD}">
      <dgm:prSet/>
      <dgm:spPr/>
      <dgm:t>
        <a:bodyPr/>
        <a:lstStyle/>
        <a:p>
          <a:r>
            <a:rPr lang="en-US"/>
            <a:t>Do some research on what other solution exists that are like yours. Try to list 3 or more players with their website. Explain how your solution is different from those.</a:t>
          </a:r>
        </a:p>
      </dgm:t>
    </dgm:pt>
    <dgm:pt modelId="{A07C8EE5-A853-42F5-A2BC-C9462EEC8196}" type="parTrans" cxnId="{A1B7D7A8-A39A-4E4D-B1BF-D30DAAC43025}">
      <dgm:prSet/>
      <dgm:spPr/>
      <dgm:t>
        <a:bodyPr/>
        <a:lstStyle/>
        <a:p>
          <a:endParaRPr lang="en-US"/>
        </a:p>
      </dgm:t>
    </dgm:pt>
    <dgm:pt modelId="{E84B6F71-46A9-49DF-A17E-8F8D9B52EB6B}" type="sibTrans" cxnId="{A1B7D7A8-A39A-4E4D-B1BF-D30DAAC43025}">
      <dgm:prSet/>
      <dgm:spPr/>
      <dgm:t>
        <a:bodyPr/>
        <a:lstStyle/>
        <a:p>
          <a:endParaRPr lang="en-US"/>
        </a:p>
      </dgm:t>
    </dgm:pt>
    <dgm:pt modelId="{63FE2248-33EE-4EBC-9D56-B2DEE56AE7A9}">
      <dgm:prSet/>
      <dgm:spPr/>
      <dgm:t>
        <a:bodyPr/>
        <a:lstStyle/>
        <a:p>
          <a:r>
            <a:rPr lang="en-US"/>
            <a:t>Submit a page that includes all the information above</a:t>
          </a:r>
        </a:p>
      </dgm:t>
    </dgm:pt>
    <dgm:pt modelId="{73B980C8-8510-4BC7-93EA-B80A7D5773FF}" type="parTrans" cxnId="{1AE8C0F7-A2B8-438D-98F5-1886C8E023DC}">
      <dgm:prSet/>
      <dgm:spPr/>
      <dgm:t>
        <a:bodyPr/>
        <a:lstStyle/>
        <a:p>
          <a:endParaRPr lang="en-US"/>
        </a:p>
      </dgm:t>
    </dgm:pt>
    <dgm:pt modelId="{10ADF010-1125-4E25-95EC-E2C921BC5D15}" type="sibTrans" cxnId="{1AE8C0F7-A2B8-438D-98F5-1886C8E023DC}">
      <dgm:prSet/>
      <dgm:spPr/>
      <dgm:t>
        <a:bodyPr/>
        <a:lstStyle/>
        <a:p>
          <a:endParaRPr lang="en-US"/>
        </a:p>
      </dgm:t>
    </dgm:pt>
    <dgm:pt modelId="{56DB0F94-A99C-498C-A76C-6A040466F0E3}">
      <dgm:prSet/>
      <dgm:spPr/>
      <dgm:t>
        <a:bodyPr/>
        <a:lstStyle/>
        <a:p>
          <a:r>
            <a:rPr lang="en-US"/>
            <a:t>Be ready to explain your problem for the entire class</a:t>
          </a:r>
        </a:p>
      </dgm:t>
    </dgm:pt>
    <dgm:pt modelId="{4DBF5721-D359-4D1C-8622-5CA4716D6C8B}" type="parTrans" cxnId="{095DAEE7-6DB0-44FB-A4CB-94C37314FCF1}">
      <dgm:prSet/>
      <dgm:spPr/>
      <dgm:t>
        <a:bodyPr/>
        <a:lstStyle/>
        <a:p>
          <a:endParaRPr lang="en-US"/>
        </a:p>
      </dgm:t>
    </dgm:pt>
    <dgm:pt modelId="{02A06DA5-6B97-405B-8ED0-7D314AF7BC36}" type="sibTrans" cxnId="{095DAEE7-6DB0-44FB-A4CB-94C37314FCF1}">
      <dgm:prSet/>
      <dgm:spPr/>
      <dgm:t>
        <a:bodyPr/>
        <a:lstStyle/>
        <a:p>
          <a:endParaRPr lang="en-US"/>
        </a:p>
      </dgm:t>
    </dgm:pt>
    <dgm:pt modelId="{71644219-8635-443D-A7AF-290504B79F3C}">
      <dgm:prSet/>
      <dgm:spPr/>
      <dgm:t>
        <a:bodyPr/>
        <a:lstStyle/>
        <a:p>
          <a:r>
            <a:rPr lang="en-US"/>
            <a:t>Next session</a:t>
          </a:r>
        </a:p>
      </dgm:t>
    </dgm:pt>
    <dgm:pt modelId="{45B382B5-AF52-48E1-9EA2-32B0D2CA11E1}" type="parTrans" cxnId="{EC752EB5-BC46-4AAF-BB5B-313867FE6251}">
      <dgm:prSet/>
      <dgm:spPr/>
      <dgm:t>
        <a:bodyPr/>
        <a:lstStyle/>
        <a:p>
          <a:endParaRPr lang="en-US"/>
        </a:p>
      </dgm:t>
    </dgm:pt>
    <dgm:pt modelId="{F088CBE2-3D7D-48C6-8089-8492A48DD90F}" type="sibTrans" cxnId="{EC752EB5-BC46-4AAF-BB5B-313867FE6251}">
      <dgm:prSet/>
      <dgm:spPr/>
      <dgm:t>
        <a:bodyPr/>
        <a:lstStyle/>
        <a:p>
          <a:endParaRPr lang="en-US"/>
        </a:p>
      </dgm:t>
    </dgm:pt>
    <dgm:pt modelId="{D54081E7-A0C6-455D-ACB4-D91779651162}">
      <dgm:prSet/>
      <dgm:spPr/>
      <dgm:t>
        <a:bodyPr/>
        <a:lstStyle/>
        <a:p>
          <a:r>
            <a:rPr lang="en-US"/>
            <a:t>Pitch-deck structure</a:t>
          </a:r>
        </a:p>
      </dgm:t>
    </dgm:pt>
    <dgm:pt modelId="{B69ABEDD-0326-49F4-A7BC-52151C943392}" type="parTrans" cxnId="{B5E2CB74-8393-4134-8AAE-2570FA383C6D}">
      <dgm:prSet/>
      <dgm:spPr/>
      <dgm:t>
        <a:bodyPr/>
        <a:lstStyle/>
        <a:p>
          <a:endParaRPr lang="en-US"/>
        </a:p>
      </dgm:t>
    </dgm:pt>
    <dgm:pt modelId="{DF125C7F-4A1B-463E-B122-0968FCA9CB43}" type="sibTrans" cxnId="{B5E2CB74-8393-4134-8AAE-2570FA383C6D}">
      <dgm:prSet/>
      <dgm:spPr/>
      <dgm:t>
        <a:bodyPr/>
        <a:lstStyle/>
        <a:p>
          <a:endParaRPr lang="en-US"/>
        </a:p>
      </dgm:t>
    </dgm:pt>
    <dgm:pt modelId="{DD75C2AB-2AEB-4341-BA12-A61313B85654}">
      <dgm:prSet/>
      <dgm:spPr/>
      <dgm:t>
        <a:bodyPr/>
        <a:lstStyle/>
        <a:p>
          <a:r>
            <a:rPr lang="en-US"/>
            <a:t>Walk you through how to create wireframes for your app.</a:t>
          </a:r>
        </a:p>
      </dgm:t>
    </dgm:pt>
    <dgm:pt modelId="{C29B34B5-5F2E-470D-93CC-4E1F621D8842}" type="parTrans" cxnId="{8A3F47F8-7D3A-4D33-82BF-2D2695BADDA1}">
      <dgm:prSet/>
      <dgm:spPr/>
      <dgm:t>
        <a:bodyPr/>
        <a:lstStyle/>
        <a:p>
          <a:endParaRPr lang="en-US"/>
        </a:p>
      </dgm:t>
    </dgm:pt>
    <dgm:pt modelId="{E9A5FE6A-DD5B-4766-AEE4-350DB2A5F531}" type="sibTrans" cxnId="{8A3F47F8-7D3A-4D33-82BF-2D2695BADDA1}">
      <dgm:prSet/>
      <dgm:spPr/>
      <dgm:t>
        <a:bodyPr/>
        <a:lstStyle/>
        <a:p>
          <a:endParaRPr lang="en-US"/>
        </a:p>
      </dgm:t>
    </dgm:pt>
    <dgm:pt modelId="{9F93DEFF-0BB0-4E31-A575-1EDD56EE824E}">
      <dgm:prSet/>
      <dgm:spPr/>
      <dgm:t>
        <a:bodyPr/>
        <a:lstStyle/>
        <a:p>
          <a:r>
            <a:rPr lang="en-US"/>
            <a:t>More frontend topics: Defining UI Interactions, Creating ViewModels &amp; Models</a:t>
          </a:r>
        </a:p>
      </dgm:t>
    </dgm:pt>
    <dgm:pt modelId="{64550001-EB49-4CD1-A6B0-A41607479812}" type="parTrans" cxnId="{AA019EFF-EFBC-4445-996B-5338EF66C90B}">
      <dgm:prSet/>
      <dgm:spPr/>
      <dgm:t>
        <a:bodyPr/>
        <a:lstStyle/>
        <a:p>
          <a:endParaRPr lang="en-US"/>
        </a:p>
      </dgm:t>
    </dgm:pt>
    <dgm:pt modelId="{8C9858C6-DFC8-45F4-A550-04C0D89A0556}" type="sibTrans" cxnId="{AA019EFF-EFBC-4445-996B-5338EF66C90B}">
      <dgm:prSet/>
      <dgm:spPr/>
      <dgm:t>
        <a:bodyPr/>
        <a:lstStyle/>
        <a:p>
          <a:endParaRPr lang="en-US"/>
        </a:p>
      </dgm:t>
    </dgm:pt>
    <dgm:pt modelId="{4F046CDB-1DFD-2B4D-A83D-4CD839104C48}" type="pres">
      <dgm:prSet presAssocID="{21EC250B-3423-4498-A844-66D15D921662}" presName="linear" presStyleCnt="0">
        <dgm:presLayoutVars>
          <dgm:dir/>
          <dgm:animLvl val="lvl"/>
          <dgm:resizeHandles val="exact"/>
        </dgm:presLayoutVars>
      </dgm:prSet>
      <dgm:spPr/>
    </dgm:pt>
    <dgm:pt modelId="{8BD2A9D0-DA47-8E42-A8CC-CFCACE8A29FB}" type="pres">
      <dgm:prSet presAssocID="{B24B1B5B-9AF8-4716-B81C-41531BFC98C4}" presName="parentLin" presStyleCnt="0"/>
      <dgm:spPr/>
    </dgm:pt>
    <dgm:pt modelId="{77ACB277-56A3-264D-9E2F-E8339326CEF4}" type="pres">
      <dgm:prSet presAssocID="{B24B1B5B-9AF8-4716-B81C-41531BFC98C4}" presName="parentLeftMargin" presStyleLbl="node1" presStyleIdx="0" presStyleCnt="3"/>
      <dgm:spPr/>
    </dgm:pt>
    <dgm:pt modelId="{7AFC9378-983D-F049-AC2F-6AF141AE412D}" type="pres">
      <dgm:prSet presAssocID="{B24B1B5B-9AF8-4716-B81C-41531BFC98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83EDA5-FE75-8D44-8C61-8A0652246AD2}" type="pres">
      <dgm:prSet presAssocID="{B24B1B5B-9AF8-4716-B81C-41531BFC98C4}" presName="negativeSpace" presStyleCnt="0"/>
      <dgm:spPr/>
    </dgm:pt>
    <dgm:pt modelId="{B94D6156-75FB-FE4F-93CD-3F4B2C643844}" type="pres">
      <dgm:prSet presAssocID="{B24B1B5B-9AF8-4716-B81C-41531BFC98C4}" presName="childText" presStyleLbl="conFgAcc1" presStyleIdx="0" presStyleCnt="3">
        <dgm:presLayoutVars>
          <dgm:bulletEnabled val="1"/>
        </dgm:presLayoutVars>
      </dgm:prSet>
      <dgm:spPr/>
    </dgm:pt>
    <dgm:pt modelId="{BDE5FA2B-E97B-E34C-889B-58BB12A2A882}" type="pres">
      <dgm:prSet presAssocID="{E817D24A-0DFA-40F8-9235-77D2DD89D5DB}" presName="spaceBetweenRectangles" presStyleCnt="0"/>
      <dgm:spPr/>
    </dgm:pt>
    <dgm:pt modelId="{70499E84-B8C1-6547-8BED-E4F8AE40DAD3}" type="pres">
      <dgm:prSet presAssocID="{F8AF3DB2-C0B5-454C-B3B7-9E2F2EC44C4D}" presName="parentLin" presStyleCnt="0"/>
      <dgm:spPr/>
    </dgm:pt>
    <dgm:pt modelId="{4B9C1778-5C1A-CF48-99B1-2398DAFBD1C4}" type="pres">
      <dgm:prSet presAssocID="{F8AF3DB2-C0B5-454C-B3B7-9E2F2EC44C4D}" presName="parentLeftMargin" presStyleLbl="node1" presStyleIdx="0" presStyleCnt="3"/>
      <dgm:spPr/>
    </dgm:pt>
    <dgm:pt modelId="{682C3A02-ED97-5F4C-92A9-0AABF50D3ABE}" type="pres">
      <dgm:prSet presAssocID="{F8AF3DB2-C0B5-454C-B3B7-9E2F2EC44C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2F0594-A2C2-D94D-981F-3A875708208E}" type="pres">
      <dgm:prSet presAssocID="{F8AF3DB2-C0B5-454C-B3B7-9E2F2EC44C4D}" presName="negativeSpace" presStyleCnt="0"/>
      <dgm:spPr/>
    </dgm:pt>
    <dgm:pt modelId="{D425440C-C6CC-8044-BC57-36F918E0DA35}" type="pres">
      <dgm:prSet presAssocID="{F8AF3DB2-C0B5-454C-B3B7-9E2F2EC44C4D}" presName="childText" presStyleLbl="conFgAcc1" presStyleIdx="1" presStyleCnt="3">
        <dgm:presLayoutVars>
          <dgm:bulletEnabled val="1"/>
        </dgm:presLayoutVars>
      </dgm:prSet>
      <dgm:spPr/>
    </dgm:pt>
    <dgm:pt modelId="{9277BD88-B47F-B74B-A448-A0AFC128DA28}" type="pres">
      <dgm:prSet presAssocID="{5951290D-E716-4D43-B271-06BE9843AAB1}" presName="spaceBetweenRectangles" presStyleCnt="0"/>
      <dgm:spPr/>
    </dgm:pt>
    <dgm:pt modelId="{263B4C2F-8DD4-A540-8818-D88658DD2D9B}" type="pres">
      <dgm:prSet presAssocID="{71644219-8635-443D-A7AF-290504B79F3C}" presName="parentLin" presStyleCnt="0"/>
      <dgm:spPr/>
    </dgm:pt>
    <dgm:pt modelId="{BD29183F-2E45-3640-94A1-867E1341C538}" type="pres">
      <dgm:prSet presAssocID="{71644219-8635-443D-A7AF-290504B79F3C}" presName="parentLeftMargin" presStyleLbl="node1" presStyleIdx="1" presStyleCnt="3"/>
      <dgm:spPr/>
    </dgm:pt>
    <dgm:pt modelId="{BDDECA63-392D-3B4E-BA70-92751E03688F}" type="pres">
      <dgm:prSet presAssocID="{71644219-8635-443D-A7AF-290504B79F3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3A9AA6-8F01-7E40-A143-6C89AA27122E}" type="pres">
      <dgm:prSet presAssocID="{71644219-8635-443D-A7AF-290504B79F3C}" presName="negativeSpace" presStyleCnt="0"/>
      <dgm:spPr/>
    </dgm:pt>
    <dgm:pt modelId="{56D941B4-EC8E-F143-826A-2266CCB20F81}" type="pres">
      <dgm:prSet presAssocID="{71644219-8635-443D-A7AF-290504B79F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9BF890F-6E22-5F40-8C28-0F709EB5A0EE}" type="presOf" srcId="{9F93DEFF-0BB0-4E31-A575-1EDD56EE824E}" destId="{56D941B4-EC8E-F143-826A-2266CCB20F81}" srcOrd="0" destOrd="2" presId="urn:microsoft.com/office/officeart/2005/8/layout/list1"/>
    <dgm:cxn modelId="{70BE0112-1BB8-624B-B1C3-C0B55E4C8681}" type="presOf" srcId="{DD75C2AB-2AEB-4341-BA12-A61313B85654}" destId="{56D941B4-EC8E-F143-826A-2266CCB20F81}" srcOrd="0" destOrd="1" presId="urn:microsoft.com/office/officeart/2005/8/layout/list1"/>
    <dgm:cxn modelId="{60B51C16-207A-4A85-A30F-8199DD8531F1}" srcId="{F8AF3DB2-C0B5-454C-B3B7-9E2F2EC44C4D}" destId="{81C7106C-DAF1-4E52-902A-13ACD6908C14}" srcOrd="1" destOrd="0" parTransId="{88992E16-4899-41E7-8DE6-A0E0A8214791}" sibTransId="{3A6875D9-4D44-4004-94A5-1B01BC353631}"/>
    <dgm:cxn modelId="{45550019-06FC-3A4E-BE19-1FEA2F15462B}" type="presOf" srcId="{F54B65DD-C263-4ADD-B0C3-8DBE16985EBD}" destId="{D425440C-C6CC-8044-BC57-36F918E0DA35}" srcOrd="0" destOrd="3" presId="urn:microsoft.com/office/officeart/2005/8/layout/list1"/>
    <dgm:cxn modelId="{2F528C22-D449-C840-920D-2C54A0CF34F7}" type="presOf" srcId="{D54081E7-A0C6-455D-ACB4-D91779651162}" destId="{56D941B4-EC8E-F143-826A-2266CCB20F81}" srcOrd="0" destOrd="0" presId="urn:microsoft.com/office/officeart/2005/8/layout/list1"/>
    <dgm:cxn modelId="{AF973825-BEBD-C245-A149-C26CF924401B}" type="presOf" srcId="{71644219-8635-443D-A7AF-290504B79F3C}" destId="{BD29183F-2E45-3640-94A1-867E1341C538}" srcOrd="0" destOrd="0" presId="urn:microsoft.com/office/officeart/2005/8/layout/list1"/>
    <dgm:cxn modelId="{D6B2E82B-9876-4091-B921-C3CCE0C78E27}" srcId="{F8AF3DB2-C0B5-454C-B3B7-9E2F2EC44C4D}" destId="{4C81329D-6967-4878-962D-166C60589DB3}" srcOrd="0" destOrd="0" parTransId="{E5097BA5-3F22-498C-82C6-3F7B113E4499}" sibTransId="{5D2C94CA-BBD2-414E-92BE-3E7A2073A278}"/>
    <dgm:cxn modelId="{53002B36-CE15-8C45-9EE5-71E60C7416EE}" type="presOf" srcId="{53C8AA2C-D5F0-41E1-9160-890EE9A63B66}" destId="{B94D6156-75FB-FE4F-93CD-3F4B2C643844}" srcOrd="0" destOrd="0" presId="urn:microsoft.com/office/officeart/2005/8/layout/list1"/>
    <dgm:cxn modelId="{A058C94F-6B63-7A44-A1CA-606B7A34132A}" type="presOf" srcId="{71644219-8635-443D-A7AF-290504B79F3C}" destId="{BDDECA63-392D-3B4E-BA70-92751E03688F}" srcOrd="1" destOrd="0" presId="urn:microsoft.com/office/officeart/2005/8/layout/list1"/>
    <dgm:cxn modelId="{C3FC8A5A-544D-C844-B356-3AA8532FF532}" type="presOf" srcId="{F8AF3DB2-C0B5-454C-B3B7-9E2F2EC44C4D}" destId="{682C3A02-ED97-5F4C-92A9-0AABF50D3ABE}" srcOrd="1" destOrd="0" presId="urn:microsoft.com/office/officeart/2005/8/layout/list1"/>
    <dgm:cxn modelId="{09E85768-616E-6642-ADDB-56C3DA54EBC4}" type="presOf" srcId="{E49C01AA-DD0F-4240-AED6-6781E751941C}" destId="{D425440C-C6CC-8044-BC57-36F918E0DA35}" srcOrd="0" destOrd="2" presId="urn:microsoft.com/office/officeart/2005/8/layout/list1"/>
    <dgm:cxn modelId="{377A6969-6CC5-3447-B1AB-2D7B3EC8C789}" type="presOf" srcId="{F8AF3DB2-C0B5-454C-B3B7-9E2F2EC44C4D}" destId="{4B9C1778-5C1A-CF48-99B1-2398DAFBD1C4}" srcOrd="0" destOrd="0" presId="urn:microsoft.com/office/officeart/2005/8/layout/list1"/>
    <dgm:cxn modelId="{B5E2CB74-8393-4134-8AAE-2570FA383C6D}" srcId="{71644219-8635-443D-A7AF-290504B79F3C}" destId="{D54081E7-A0C6-455D-ACB4-D91779651162}" srcOrd="0" destOrd="0" parTransId="{B69ABEDD-0326-49F4-A7BC-52151C943392}" sibTransId="{DF125C7F-4A1B-463E-B122-0968FCA9CB43}"/>
    <dgm:cxn modelId="{AFB05098-40CF-B34B-9039-210022E47C78}" type="presOf" srcId="{B24B1B5B-9AF8-4716-B81C-41531BFC98C4}" destId="{77ACB277-56A3-264D-9E2F-E8339326CEF4}" srcOrd="0" destOrd="0" presId="urn:microsoft.com/office/officeart/2005/8/layout/list1"/>
    <dgm:cxn modelId="{4F39CE9E-FDC6-D546-A962-5E07812A4644}" type="presOf" srcId="{63FE2248-33EE-4EBC-9D56-B2DEE56AE7A9}" destId="{D425440C-C6CC-8044-BC57-36F918E0DA35}" srcOrd="0" destOrd="4" presId="urn:microsoft.com/office/officeart/2005/8/layout/list1"/>
    <dgm:cxn modelId="{A1B7D7A8-A39A-4E4D-B1BF-D30DAAC43025}" srcId="{F8AF3DB2-C0B5-454C-B3B7-9E2F2EC44C4D}" destId="{F54B65DD-C263-4ADD-B0C3-8DBE16985EBD}" srcOrd="3" destOrd="0" parTransId="{A07C8EE5-A853-42F5-A2BC-C9462EEC8196}" sibTransId="{E84B6F71-46A9-49DF-A17E-8F8D9B52EB6B}"/>
    <dgm:cxn modelId="{3135A3AA-F1D4-4FDA-8472-BF9DFB97A1E6}" srcId="{F8AF3DB2-C0B5-454C-B3B7-9E2F2EC44C4D}" destId="{E49C01AA-DD0F-4240-AED6-6781E751941C}" srcOrd="2" destOrd="0" parTransId="{7110B8E1-31A9-44F0-B09B-F71F8E2889AF}" sibTransId="{BEF374A9-598C-4BC1-B73C-154E8A413BE9}"/>
    <dgm:cxn modelId="{ACBCC9AE-14CF-5547-8DBB-73523CD3B010}" type="presOf" srcId="{81C7106C-DAF1-4E52-902A-13ACD6908C14}" destId="{D425440C-C6CC-8044-BC57-36F918E0DA35}" srcOrd="0" destOrd="1" presId="urn:microsoft.com/office/officeart/2005/8/layout/list1"/>
    <dgm:cxn modelId="{EC752EB5-BC46-4AAF-BB5B-313867FE6251}" srcId="{21EC250B-3423-4498-A844-66D15D921662}" destId="{71644219-8635-443D-A7AF-290504B79F3C}" srcOrd="2" destOrd="0" parTransId="{45B382B5-AF52-48E1-9EA2-32B0D2CA11E1}" sibTransId="{F088CBE2-3D7D-48C6-8089-8492A48DD90F}"/>
    <dgm:cxn modelId="{8A9FA9BE-5C55-8B44-9594-851B2663FE5E}" type="presOf" srcId="{4C81329D-6967-4878-962D-166C60589DB3}" destId="{D425440C-C6CC-8044-BC57-36F918E0DA35}" srcOrd="0" destOrd="0" presId="urn:microsoft.com/office/officeart/2005/8/layout/list1"/>
    <dgm:cxn modelId="{135972D6-7AB0-4640-998A-D1F1C9BBBB72}" srcId="{B24B1B5B-9AF8-4716-B81C-41531BFC98C4}" destId="{53C8AA2C-D5F0-41E1-9160-890EE9A63B66}" srcOrd="0" destOrd="0" parTransId="{81B86DBC-7932-4AB7-AB17-E6643047024A}" sibTransId="{983575E6-2E31-436F-910F-D8CE6B7BD945}"/>
    <dgm:cxn modelId="{256568D9-E02F-49F9-BD68-5B49449FC790}" srcId="{21EC250B-3423-4498-A844-66D15D921662}" destId="{B24B1B5B-9AF8-4716-B81C-41531BFC98C4}" srcOrd="0" destOrd="0" parTransId="{7985F8A6-F134-4523-8A79-7CC97974FD16}" sibTransId="{E817D24A-0DFA-40F8-9235-77D2DD89D5DB}"/>
    <dgm:cxn modelId="{095DAEE7-6DB0-44FB-A4CB-94C37314FCF1}" srcId="{F8AF3DB2-C0B5-454C-B3B7-9E2F2EC44C4D}" destId="{56DB0F94-A99C-498C-A76C-6A040466F0E3}" srcOrd="5" destOrd="0" parTransId="{4DBF5721-D359-4D1C-8622-5CA4716D6C8B}" sibTransId="{02A06DA5-6B97-405B-8ED0-7D314AF7BC36}"/>
    <dgm:cxn modelId="{044F57EF-E554-4033-BB01-6759268BED54}" srcId="{21EC250B-3423-4498-A844-66D15D921662}" destId="{F8AF3DB2-C0B5-454C-B3B7-9E2F2EC44C4D}" srcOrd="1" destOrd="0" parTransId="{CBBD6A21-7BC7-4AC2-90D6-D578A3587EC3}" sibTransId="{5951290D-E716-4D43-B271-06BE9843AAB1}"/>
    <dgm:cxn modelId="{3EC6A4F1-B361-1A42-A20F-B6F20B8D5E1A}" type="presOf" srcId="{56DB0F94-A99C-498C-A76C-6A040466F0E3}" destId="{D425440C-C6CC-8044-BC57-36F918E0DA35}" srcOrd="0" destOrd="5" presId="urn:microsoft.com/office/officeart/2005/8/layout/list1"/>
    <dgm:cxn modelId="{1AE8C0F7-A2B8-438D-98F5-1886C8E023DC}" srcId="{F8AF3DB2-C0B5-454C-B3B7-9E2F2EC44C4D}" destId="{63FE2248-33EE-4EBC-9D56-B2DEE56AE7A9}" srcOrd="4" destOrd="0" parTransId="{73B980C8-8510-4BC7-93EA-B80A7D5773FF}" sibTransId="{10ADF010-1125-4E25-95EC-E2C921BC5D15}"/>
    <dgm:cxn modelId="{8A3F47F8-7D3A-4D33-82BF-2D2695BADDA1}" srcId="{71644219-8635-443D-A7AF-290504B79F3C}" destId="{DD75C2AB-2AEB-4341-BA12-A61313B85654}" srcOrd="1" destOrd="0" parTransId="{C29B34B5-5F2E-470D-93CC-4E1F621D8842}" sibTransId="{E9A5FE6A-DD5B-4766-AEE4-350DB2A5F531}"/>
    <dgm:cxn modelId="{59772FFF-3A19-4B44-8822-F2E8BB9F25E0}" type="presOf" srcId="{21EC250B-3423-4498-A844-66D15D921662}" destId="{4F046CDB-1DFD-2B4D-A83D-4CD839104C48}" srcOrd="0" destOrd="0" presId="urn:microsoft.com/office/officeart/2005/8/layout/list1"/>
    <dgm:cxn modelId="{AA019EFF-EFBC-4445-996B-5338EF66C90B}" srcId="{71644219-8635-443D-A7AF-290504B79F3C}" destId="{9F93DEFF-0BB0-4E31-A575-1EDD56EE824E}" srcOrd="2" destOrd="0" parTransId="{64550001-EB49-4CD1-A6B0-A41607479812}" sibTransId="{8C9858C6-DFC8-45F4-A550-04C0D89A0556}"/>
    <dgm:cxn modelId="{7727B7FF-0DDC-A34D-A79F-DE7F99B390D8}" type="presOf" srcId="{B24B1B5B-9AF8-4716-B81C-41531BFC98C4}" destId="{7AFC9378-983D-F049-AC2F-6AF141AE412D}" srcOrd="1" destOrd="0" presId="urn:microsoft.com/office/officeart/2005/8/layout/list1"/>
    <dgm:cxn modelId="{150C1C25-EEEA-F540-9BFF-DAC8C319FC8A}" type="presParOf" srcId="{4F046CDB-1DFD-2B4D-A83D-4CD839104C48}" destId="{8BD2A9D0-DA47-8E42-A8CC-CFCACE8A29FB}" srcOrd="0" destOrd="0" presId="urn:microsoft.com/office/officeart/2005/8/layout/list1"/>
    <dgm:cxn modelId="{431C4292-5072-DF4F-B06B-ADDC245A22AA}" type="presParOf" srcId="{8BD2A9D0-DA47-8E42-A8CC-CFCACE8A29FB}" destId="{77ACB277-56A3-264D-9E2F-E8339326CEF4}" srcOrd="0" destOrd="0" presId="urn:microsoft.com/office/officeart/2005/8/layout/list1"/>
    <dgm:cxn modelId="{529E8364-626F-E44C-B3DD-7F5D48141B0B}" type="presParOf" srcId="{8BD2A9D0-DA47-8E42-A8CC-CFCACE8A29FB}" destId="{7AFC9378-983D-F049-AC2F-6AF141AE412D}" srcOrd="1" destOrd="0" presId="urn:microsoft.com/office/officeart/2005/8/layout/list1"/>
    <dgm:cxn modelId="{A75DEC76-5FE5-1F46-B3F7-FAD3297A9F2D}" type="presParOf" srcId="{4F046CDB-1DFD-2B4D-A83D-4CD839104C48}" destId="{5E83EDA5-FE75-8D44-8C61-8A0652246AD2}" srcOrd="1" destOrd="0" presId="urn:microsoft.com/office/officeart/2005/8/layout/list1"/>
    <dgm:cxn modelId="{D0A68ACE-2C03-1140-8C38-3531D23EF757}" type="presParOf" srcId="{4F046CDB-1DFD-2B4D-A83D-4CD839104C48}" destId="{B94D6156-75FB-FE4F-93CD-3F4B2C643844}" srcOrd="2" destOrd="0" presId="urn:microsoft.com/office/officeart/2005/8/layout/list1"/>
    <dgm:cxn modelId="{22AD0436-4F96-4946-9A7A-0AB52DBAA419}" type="presParOf" srcId="{4F046CDB-1DFD-2B4D-A83D-4CD839104C48}" destId="{BDE5FA2B-E97B-E34C-889B-58BB12A2A882}" srcOrd="3" destOrd="0" presId="urn:microsoft.com/office/officeart/2005/8/layout/list1"/>
    <dgm:cxn modelId="{FC8C6CEF-A63E-CD4C-9B83-6DABB8DAE9CA}" type="presParOf" srcId="{4F046CDB-1DFD-2B4D-A83D-4CD839104C48}" destId="{70499E84-B8C1-6547-8BED-E4F8AE40DAD3}" srcOrd="4" destOrd="0" presId="urn:microsoft.com/office/officeart/2005/8/layout/list1"/>
    <dgm:cxn modelId="{F839D50D-4966-4A42-889F-96EEFFE7E73D}" type="presParOf" srcId="{70499E84-B8C1-6547-8BED-E4F8AE40DAD3}" destId="{4B9C1778-5C1A-CF48-99B1-2398DAFBD1C4}" srcOrd="0" destOrd="0" presId="urn:microsoft.com/office/officeart/2005/8/layout/list1"/>
    <dgm:cxn modelId="{E1335A6D-B920-E848-9806-183EEFCE1721}" type="presParOf" srcId="{70499E84-B8C1-6547-8BED-E4F8AE40DAD3}" destId="{682C3A02-ED97-5F4C-92A9-0AABF50D3ABE}" srcOrd="1" destOrd="0" presId="urn:microsoft.com/office/officeart/2005/8/layout/list1"/>
    <dgm:cxn modelId="{D3CFDEAA-A948-6645-B443-83BD81BE49D8}" type="presParOf" srcId="{4F046CDB-1DFD-2B4D-A83D-4CD839104C48}" destId="{F22F0594-A2C2-D94D-981F-3A875708208E}" srcOrd="5" destOrd="0" presId="urn:microsoft.com/office/officeart/2005/8/layout/list1"/>
    <dgm:cxn modelId="{7D1374F7-F902-3D42-A993-C9632D18C6F6}" type="presParOf" srcId="{4F046CDB-1DFD-2B4D-A83D-4CD839104C48}" destId="{D425440C-C6CC-8044-BC57-36F918E0DA35}" srcOrd="6" destOrd="0" presId="urn:microsoft.com/office/officeart/2005/8/layout/list1"/>
    <dgm:cxn modelId="{2D25A09C-F419-134C-A4BF-AF95AB081058}" type="presParOf" srcId="{4F046CDB-1DFD-2B4D-A83D-4CD839104C48}" destId="{9277BD88-B47F-B74B-A448-A0AFC128DA28}" srcOrd="7" destOrd="0" presId="urn:microsoft.com/office/officeart/2005/8/layout/list1"/>
    <dgm:cxn modelId="{1C751B8D-A798-E645-8D4C-0A3833E09DC7}" type="presParOf" srcId="{4F046CDB-1DFD-2B4D-A83D-4CD839104C48}" destId="{263B4C2F-8DD4-A540-8818-D88658DD2D9B}" srcOrd="8" destOrd="0" presId="urn:microsoft.com/office/officeart/2005/8/layout/list1"/>
    <dgm:cxn modelId="{37D52C5E-3FBA-4342-9927-822A1774759A}" type="presParOf" srcId="{263B4C2F-8DD4-A540-8818-D88658DD2D9B}" destId="{BD29183F-2E45-3640-94A1-867E1341C538}" srcOrd="0" destOrd="0" presId="urn:microsoft.com/office/officeart/2005/8/layout/list1"/>
    <dgm:cxn modelId="{81F8D391-98B6-B74D-ACC1-CD2ED4509DEA}" type="presParOf" srcId="{263B4C2F-8DD4-A540-8818-D88658DD2D9B}" destId="{BDDECA63-392D-3B4E-BA70-92751E03688F}" srcOrd="1" destOrd="0" presId="urn:microsoft.com/office/officeart/2005/8/layout/list1"/>
    <dgm:cxn modelId="{88AAB61E-1220-2A40-8866-61A570318B17}" type="presParOf" srcId="{4F046CDB-1DFD-2B4D-A83D-4CD839104C48}" destId="{B23A9AA6-8F01-7E40-A143-6C89AA27122E}" srcOrd="9" destOrd="0" presId="urn:microsoft.com/office/officeart/2005/8/layout/list1"/>
    <dgm:cxn modelId="{DBC84071-0214-AF4D-8F0E-3A707F1D283C}" type="presParOf" srcId="{4F046CDB-1DFD-2B4D-A83D-4CD839104C48}" destId="{56D941B4-EC8E-F143-826A-2266CCB20F8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7BEB82-86AC-4AAB-99B2-2A440556DB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03C16D-C577-4E81-90F8-E1EC8A962E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(Pain)</a:t>
          </a:r>
        </a:p>
      </dgm:t>
    </dgm:pt>
    <dgm:pt modelId="{1C28BEDC-E374-42DC-90D3-0680D53628C0}" type="parTrans" cxnId="{E1310213-2624-4CFA-8CB0-4CE8AFA98538}">
      <dgm:prSet/>
      <dgm:spPr/>
      <dgm:t>
        <a:bodyPr/>
        <a:lstStyle/>
        <a:p>
          <a:endParaRPr lang="en-US"/>
        </a:p>
      </dgm:t>
    </dgm:pt>
    <dgm:pt modelId="{66E9656E-9853-450C-91BF-E2F5550BD29B}" type="sibTrans" cxnId="{E1310213-2624-4CFA-8CB0-4CE8AFA98538}">
      <dgm:prSet/>
      <dgm:spPr/>
      <dgm:t>
        <a:bodyPr/>
        <a:lstStyle/>
        <a:p>
          <a:endParaRPr lang="en-US"/>
        </a:p>
      </dgm:t>
    </dgm:pt>
    <dgm:pt modelId="{0C85E4CA-11CE-4BFC-8798-924368D850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</a:t>
          </a:r>
        </a:p>
      </dgm:t>
    </dgm:pt>
    <dgm:pt modelId="{6B224255-FF76-49B5-9F3C-5EB6B0E9039D}" type="parTrans" cxnId="{98A61E18-B3AA-4FA4-8377-2744F3EC679B}">
      <dgm:prSet/>
      <dgm:spPr/>
      <dgm:t>
        <a:bodyPr/>
        <a:lstStyle/>
        <a:p>
          <a:endParaRPr lang="en-US"/>
        </a:p>
      </dgm:t>
    </dgm:pt>
    <dgm:pt modelId="{8D611204-CEAF-4971-B821-1EB4EACD6BC7}" type="sibTrans" cxnId="{98A61E18-B3AA-4FA4-8377-2744F3EC679B}">
      <dgm:prSet/>
      <dgm:spPr/>
      <dgm:t>
        <a:bodyPr/>
        <a:lstStyle/>
        <a:p>
          <a:endParaRPr lang="en-US"/>
        </a:p>
      </dgm:t>
    </dgm:pt>
    <dgm:pt modelId="{FBE52A94-852F-443B-A365-B085B8FBF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size and segmentation: # of users, $ user spending, demographic</a:t>
          </a:r>
        </a:p>
      </dgm:t>
    </dgm:pt>
    <dgm:pt modelId="{480A8593-7E5B-425D-879D-2C9C5D3316F2}" type="parTrans" cxnId="{5EE88457-7885-465F-B38F-A3FAD20788A0}">
      <dgm:prSet/>
      <dgm:spPr/>
      <dgm:t>
        <a:bodyPr/>
        <a:lstStyle/>
        <a:p>
          <a:endParaRPr lang="en-US"/>
        </a:p>
      </dgm:t>
    </dgm:pt>
    <dgm:pt modelId="{7F433B94-9C06-4F52-9855-3A03ACD7D76D}" type="sibTrans" cxnId="{5EE88457-7885-465F-B38F-A3FAD20788A0}">
      <dgm:prSet/>
      <dgm:spPr/>
      <dgm:t>
        <a:bodyPr/>
        <a:lstStyle/>
        <a:p>
          <a:endParaRPr lang="en-US"/>
        </a:p>
      </dgm:t>
    </dgm:pt>
    <dgm:pt modelId="{0A540103-75EE-47AE-9D81-EDB121DAE8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Go-to-market strategy: How to reach out to our customers and convince them to start using our solution</a:t>
          </a:r>
        </a:p>
      </dgm:t>
    </dgm:pt>
    <dgm:pt modelId="{8C56E724-F6FF-4DA3-A644-8C9F35F33E24}" type="parTrans" cxnId="{6A2AF457-A431-46AB-BEF8-F3A62787726C}">
      <dgm:prSet/>
      <dgm:spPr/>
      <dgm:t>
        <a:bodyPr/>
        <a:lstStyle/>
        <a:p>
          <a:endParaRPr lang="en-US"/>
        </a:p>
      </dgm:t>
    </dgm:pt>
    <dgm:pt modelId="{70324530-BD87-43E8-81C9-9FA12EE6FF3E}" type="sibTrans" cxnId="{6A2AF457-A431-46AB-BEF8-F3A62787726C}">
      <dgm:prSet/>
      <dgm:spPr/>
      <dgm:t>
        <a:bodyPr/>
        <a:lstStyle/>
        <a:p>
          <a:endParaRPr lang="en-US"/>
        </a:p>
      </dgm:t>
    </dgm:pt>
    <dgm:pt modelId="{B47CE818-CEDE-4652-AB93-69B529808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model: how do we make money</a:t>
          </a:r>
        </a:p>
      </dgm:t>
    </dgm:pt>
    <dgm:pt modelId="{907F1B80-C316-455E-8246-C2671B08BD0C}" type="parTrans" cxnId="{D3AEE935-094F-4855-9928-10C727FCCE61}">
      <dgm:prSet/>
      <dgm:spPr/>
      <dgm:t>
        <a:bodyPr/>
        <a:lstStyle/>
        <a:p>
          <a:endParaRPr lang="en-US"/>
        </a:p>
      </dgm:t>
    </dgm:pt>
    <dgm:pt modelId="{5957E5A9-435F-4E52-A045-26C517C986FA}" type="sibTrans" cxnId="{D3AEE935-094F-4855-9928-10C727FCCE61}">
      <dgm:prSet/>
      <dgm:spPr/>
      <dgm:t>
        <a:bodyPr/>
        <a:lstStyle/>
        <a:p>
          <a:endParaRPr lang="en-US"/>
        </a:p>
      </dgm:t>
    </dgm:pt>
    <dgm:pt modelId="{BBEF8363-6B3F-4B48-8721-77BA970A0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Founding team: why this team is the perfect team to make this happen? How the team members know each other</a:t>
          </a:r>
        </a:p>
      </dgm:t>
    </dgm:pt>
    <dgm:pt modelId="{95B42C57-F0C3-4B44-99AB-790AABD13B58}" type="parTrans" cxnId="{FAB14FE9-0AB7-4E28-92CB-3AC8288F2A25}">
      <dgm:prSet/>
      <dgm:spPr/>
      <dgm:t>
        <a:bodyPr/>
        <a:lstStyle/>
        <a:p>
          <a:endParaRPr lang="en-US"/>
        </a:p>
      </dgm:t>
    </dgm:pt>
    <dgm:pt modelId="{DB31C0DF-E051-465F-A92E-83CBDA40DE82}" type="sibTrans" cxnId="{FAB14FE9-0AB7-4E28-92CB-3AC8288F2A25}">
      <dgm:prSet/>
      <dgm:spPr/>
      <dgm:t>
        <a:bodyPr/>
        <a:lstStyle/>
        <a:p>
          <a:endParaRPr lang="en-US"/>
        </a:p>
      </dgm:t>
    </dgm:pt>
    <dgm:pt modelId="{F94BAFDC-9A8A-4222-8804-135D7C6411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Financial prediction: Revenue, profit, LTV, CAC, … </a:t>
          </a:r>
        </a:p>
      </dgm:t>
    </dgm:pt>
    <dgm:pt modelId="{03DEB837-CF02-4789-9078-92895573F5EA}" type="parTrans" cxnId="{5602CD62-C2F3-48A1-AE10-32B7686E7991}">
      <dgm:prSet/>
      <dgm:spPr/>
      <dgm:t>
        <a:bodyPr/>
        <a:lstStyle/>
        <a:p>
          <a:endParaRPr lang="en-US"/>
        </a:p>
      </dgm:t>
    </dgm:pt>
    <dgm:pt modelId="{E27D129B-01EF-4C9E-823D-F86B40A7BBFD}" type="sibTrans" cxnId="{5602CD62-C2F3-48A1-AE10-32B7686E7991}">
      <dgm:prSet/>
      <dgm:spPr/>
      <dgm:t>
        <a:bodyPr/>
        <a:lstStyle/>
        <a:p>
          <a:endParaRPr lang="en-US"/>
        </a:p>
      </dgm:t>
    </dgm:pt>
    <dgm:pt modelId="{587A6B09-2307-D042-9CDB-6ABC2D47E6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Competitive Analysis</a:t>
          </a:r>
        </a:p>
      </dgm:t>
    </dgm:pt>
    <dgm:pt modelId="{647F1BA4-3BFB-624D-BDD0-59F6713F13EB}" type="parTrans" cxnId="{F97907D3-2D94-C84C-BB09-17666CCD2ED9}">
      <dgm:prSet/>
      <dgm:spPr/>
      <dgm:t>
        <a:bodyPr/>
        <a:lstStyle/>
        <a:p>
          <a:endParaRPr lang="en-US"/>
        </a:p>
      </dgm:t>
    </dgm:pt>
    <dgm:pt modelId="{3C292A60-AE97-9C49-BE03-121DDE43266D}" type="sibTrans" cxnId="{F97907D3-2D94-C84C-BB09-17666CCD2ED9}">
      <dgm:prSet/>
      <dgm:spPr/>
      <dgm:t>
        <a:bodyPr/>
        <a:lstStyle/>
        <a:p>
          <a:endParaRPr lang="en-US"/>
        </a:p>
      </dgm:t>
    </dgm:pt>
    <dgm:pt modelId="{F997FDAE-1EBF-4F44-8ABD-C3FD72DCADE7}" type="pres">
      <dgm:prSet presAssocID="{587BEB82-86AC-4AAB-99B2-2A440556DB30}" presName="root" presStyleCnt="0">
        <dgm:presLayoutVars>
          <dgm:dir/>
          <dgm:resizeHandles val="exact"/>
        </dgm:presLayoutVars>
      </dgm:prSet>
      <dgm:spPr/>
    </dgm:pt>
    <dgm:pt modelId="{6751C8A1-4654-4AD2-B28B-66A2210DCA64}" type="pres">
      <dgm:prSet presAssocID="{3003C16D-C577-4E81-90F8-E1EC8A962EC8}" presName="compNode" presStyleCnt="0"/>
      <dgm:spPr/>
    </dgm:pt>
    <dgm:pt modelId="{7592D2FD-3EFA-42A7-A694-58239D8CA292}" type="pres">
      <dgm:prSet presAssocID="{3003C16D-C577-4E81-90F8-E1EC8A962EC8}" presName="bgRect" presStyleLbl="bgShp" presStyleIdx="0" presStyleCnt="8"/>
      <dgm:spPr/>
    </dgm:pt>
    <dgm:pt modelId="{6D53AFF0-BBE2-4B67-B462-4336270AE8AF}" type="pres">
      <dgm:prSet presAssocID="{3003C16D-C577-4E81-90F8-E1EC8A962EC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AE6F4BB-D3E1-4E32-AC76-5825D46ED67F}" type="pres">
      <dgm:prSet presAssocID="{3003C16D-C577-4E81-90F8-E1EC8A962EC8}" presName="spaceRect" presStyleCnt="0"/>
      <dgm:spPr/>
    </dgm:pt>
    <dgm:pt modelId="{45B2F3C5-193B-443F-9EFF-F434AA0BF90F}" type="pres">
      <dgm:prSet presAssocID="{3003C16D-C577-4E81-90F8-E1EC8A962EC8}" presName="parTx" presStyleLbl="revTx" presStyleIdx="0" presStyleCnt="8">
        <dgm:presLayoutVars>
          <dgm:chMax val="0"/>
          <dgm:chPref val="0"/>
        </dgm:presLayoutVars>
      </dgm:prSet>
      <dgm:spPr/>
    </dgm:pt>
    <dgm:pt modelId="{77240CA9-A523-497E-82E2-FD8F0704F8BD}" type="pres">
      <dgm:prSet presAssocID="{66E9656E-9853-450C-91BF-E2F5550BD29B}" presName="sibTrans" presStyleCnt="0"/>
      <dgm:spPr/>
    </dgm:pt>
    <dgm:pt modelId="{15025FAD-0835-4642-893F-E2618F38F004}" type="pres">
      <dgm:prSet presAssocID="{0C85E4CA-11CE-4BFC-8798-924368D8509E}" presName="compNode" presStyleCnt="0"/>
      <dgm:spPr/>
    </dgm:pt>
    <dgm:pt modelId="{01508483-ACA5-482D-AB26-363D35E1D7F7}" type="pres">
      <dgm:prSet presAssocID="{0C85E4CA-11CE-4BFC-8798-924368D8509E}" presName="bgRect" presStyleLbl="bgShp" presStyleIdx="1" presStyleCnt="8"/>
      <dgm:spPr/>
    </dgm:pt>
    <dgm:pt modelId="{5B10FC6C-70B3-44D7-89A9-5E294DD715E3}" type="pres">
      <dgm:prSet presAssocID="{0C85E4CA-11CE-4BFC-8798-924368D8509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CBB4D8C-7440-4C15-9017-D77B745D1AC0}" type="pres">
      <dgm:prSet presAssocID="{0C85E4CA-11CE-4BFC-8798-924368D8509E}" presName="spaceRect" presStyleCnt="0"/>
      <dgm:spPr/>
    </dgm:pt>
    <dgm:pt modelId="{D2F416D0-D6E3-48BB-BD07-3AD324885D58}" type="pres">
      <dgm:prSet presAssocID="{0C85E4CA-11CE-4BFC-8798-924368D8509E}" presName="parTx" presStyleLbl="revTx" presStyleIdx="1" presStyleCnt="8">
        <dgm:presLayoutVars>
          <dgm:chMax val="0"/>
          <dgm:chPref val="0"/>
        </dgm:presLayoutVars>
      </dgm:prSet>
      <dgm:spPr/>
    </dgm:pt>
    <dgm:pt modelId="{CA8109AE-15D6-45D4-8F00-4BD08C3BF836}" type="pres">
      <dgm:prSet presAssocID="{8D611204-CEAF-4971-B821-1EB4EACD6BC7}" presName="sibTrans" presStyleCnt="0"/>
      <dgm:spPr/>
    </dgm:pt>
    <dgm:pt modelId="{3A1E1216-A5D6-4F75-9D6C-D3CA2785FA9A}" type="pres">
      <dgm:prSet presAssocID="{FBE52A94-852F-443B-A365-B085B8FBFCEF}" presName="compNode" presStyleCnt="0"/>
      <dgm:spPr/>
    </dgm:pt>
    <dgm:pt modelId="{33A1990E-74A1-40A5-99B5-718BC59C9C12}" type="pres">
      <dgm:prSet presAssocID="{FBE52A94-852F-443B-A365-B085B8FBFCEF}" presName="bgRect" presStyleLbl="bgShp" presStyleIdx="2" presStyleCnt="8"/>
      <dgm:spPr/>
    </dgm:pt>
    <dgm:pt modelId="{10C2939D-A36B-47F6-93B5-E188F59587EA}" type="pres">
      <dgm:prSet presAssocID="{FBE52A94-852F-443B-A365-B085B8FBFCE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B976B8A-1FBB-4DAA-8591-21538610E56A}" type="pres">
      <dgm:prSet presAssocID="{FBE52A94-852F-443B-A365-B085B8FBFCEF}" presName="spaceRect" presStyleCnt="0"/>
      <dgm:spPr/>
    </dgm:pt>
    <dgm:pt modelId="{FAB38349-B2B1-4D99-B56C-BF69C5C234A2}" type="pres">
      <dgm:prSet presAssocID="{FBE52A94-852F-443B-A365-B085B8FBFCEF}" presName="parTx" presStyleLbl="revTx" presStyleIdx="2" presStyleCnt="8">
        <dgm:presLayoutVars>
          <dgm:chMax val="0"/>
          <dgm:chPref val="0"/>
        </dgm:presLayoutVars>
      </dgm:prSet>
      <dgm:spPr/>
    </dgm:pt>
    <dgm:pt modelId="{BCE6FCFA-DD88-409E-B7BB-E0E79E5A4628}" type="pres">
      <dgm:prSet presAssocID="{7F433B94-9C06-4F52-9855-3A03ACD7D76D}" presName="sibTrans" presStyleCnt="0"/>
      <dgm:spPr/>
    </dgm:pt>
    <dgm:pt modelId="{B604C9C7-221D-4263-9935-50B7366B2451}" type="pres">
      <dgm:prSet presAssocID="{0A540103-75EE-47AE-9D81-EDB121DAE857}" presName="compNode" presStyleCnt="0"/>
      <dgm:spPr/>
    </dgm:pt>
    <dgm:pt modelId="{3D8BDD0F-F0B7-424A-822B-2D2703B06673}" type="pres">
      <dgm:prSet presAssocID="{0A540103-75EE-47AE-9D81-EDB121DAE857}" presName="bgRect" presStyleLbl="bgShp" presStyleIdx="3" presStyleCnt="8"/>
      <dgm:spPr/>
    </dgm:pt>
    <dgm:pt modelId="{902BA05C-B6A4-45ED-A973-080F3C74A3AD}" type="pres">
      <dgm:prSet presAssocID="{0A540103-75EE-47AE-9D81-EDB121DAE85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16CA819-6B1A-4B21-B9D5-98D5DA0A309B}" type="pres">
      <dgm:prSet presAssocID="{0A540103-75EE-47AE-9D81-EDB121DAE857}" presName="spaceRect" presStyleCnt="0"/>
      <dgm:spPr/>
    </dgm:pt>
    <dgm:pt modelId="{AE29A030-5E25-4DB6-9068-3BE463A391E4}" type="pres">
      <dgm:prSet presAssocID="{0A540103-75EE-47AE-9D81-EDB121DAE857}" presName="parTx" presStyleLbl="revTx" presStyleIdx="3" presStyleCnt="8">
        <dgm:presLayoutVars>
          <dgm:chMax val="0"/>
          <dgm:chPref val="0"/>
        </dgm:presLayoutVars>
      </dgm:prSet>
      <dgm:spPr/>
    </dgm:pt>
    <dgm:pt modelId="{243578A5-212A-4333-8EBC-A1AF0DEB208F}" type="pres">
      <dgm:prSet presAssocID="{70324530-BD87-43E8-81C9-9FA12EE6FF3E}" presName="sibTrans" presStyleCnt="0"/>
      <dgm:spPr/>
    </dgm:pt>
    <dgm:pt modelId="{75DF2102-D104-1F4D-B601-1132F3D6CCBB}" type="pres">
      <dgm:prSet presAssocID="{587A6B09-2307-D042-9CDB-6ABC2D47E647}" presName="compNode" presStyleCnt="0"/>
      <dgm:spPr/>
    </dgm:pt>
    <dgm:pt modelId="{1B2830E7-76DD-9040-AE4F-2C5DC317F578}" type="pres">
      <dgm:prSet presAssocID="{587A6B09-2307-D042-9CDB-6ABC2D47E647}" presName="bgRect" presStyleLbl="bgShp" presStyleIdx="4" presStyleCnt="8"/>
      <dgm:spPr/>
    </dgm:pt>
    <dgm:pt modelId="{6F0F91DB-BA8C-E14A-AF1D-0DE731BE1ABA}" type="pres">
      <dgm:prSet presAssocID="{587A6B09-2307-D042-9CDB-6ABC2D47E64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408B63-E9C1-9C41-A517-1A2FF6A88AC2}" type="pres">
      <dgm:prSet presAssocID="{587A6B09-2307-D042-9CDB-6ABC2D47E647}" presName="spaceRect" presStyleCnt="0"/>
      <dgm:spPr/>
    </dgm:pt>
    <dgm:pt modelId="{47752AC1-C3E8-B14D-A65E-1EFE8B12B90A}" type="pres">
      <dgm:prSet presAssocID="{587A6B09-2307-D042-9CDB-6ABC2D47E647}" presName="parTx" presStyleLbl="revTx" presStyleIdx="4" presStyleCnt="8">
        <dgm:presLayoutVars>
          <dgm:chMax val="0"/>
          <dgm:chPref val="0"/>
        </dgm:presLayoutVars>
      </dgm:prSet>
      <dgm:spPr/>
    </dgm:pt>
    <dgm:pt modelId="{71D8E3F5-E9FA-7348-851A-B8D61A80609E}" type="pres">
      <dgm:prSet presAssocID="{3C292A60-AE97-9C49-BE03-121DDE43266D}" presName="sibTrans" presStyleCnt="0"/>
      <dgm:spPr/>
    </dgm:pt>
    <dgm:pt modelId="{92C6991F-7FFF-426A-89BC-B6DD695439C2}" type="pres">
      <dgm:prSet presAssocID="{B47CE818-CEDE-4652-AB93-69B529808529}" presName="compNode" presStyleCnt="0"/>
      <dgm:spPr/>
    </dgm:pt>
    <dgm:pt modelId="{E362C4AF-05CC-4064-B4D1-3A957EE49DDE}" type="pres">
      <dgm:prSet presAssocID="{B47CE818-CEDE-4652-AB93-69B529808529}" presName="bgRect" presStyleLbl="bgShp" presStyleIdx="5" presStyleCnt="8"/>
      <dgm:spPr/>
    </dgm:pt>
    <dgm:pt modelId="{D6577917-1EE0-464D-AC61-CA24AB86F2A0}" type="pres">
      <dgm:prSet presAssocID="{B47CE818-CEDE-4652-AB93-69B529808529}" presName="iconRect" presStyleLbl="node1" presStyleIdx="5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714400D-E0D7-44B0-9927-CCAC1A4595BB}" type="pres">
      <dgm:prSet presAssocID="{B47CE818-CEDE-4652-AB93-69B529808529}" presName="spaceRect" presStyleCnt="0"/>
      <dgm:spPr/>
    </dgm:pt>
    <dgm:pt modelId="{BC5DC157-DBEA-4E59-9A61-3B541719E3C1}" type="pres">
      <dgm:prSet presAssocID="{B47CE818-CEDE-4652-AB93-69B529808529}" presName="parTx" presStyleLbl="revTx" presStyleIdx="5" presStyleCnt="8">
        <dgm:presLayoutVars>
          <dgm:chMax val="0"/>
          <dgm:chPref val="0"/>
        </dgm:presLayoutVars>
      </dgm:prSet>
      <dgm:spPr/>
    </dgm:pt>
    <dgm:pt modelId="{B94D330F-F5A6-4B21-8399-3A45DCF3D9B8}" type="pres">
      <dgm:prSet presAssocID="{5957E5A9-435F-4E52-A045-26C517C986FA}" presName="sibTrans" presStyleCnt="0"/>
      <dgm:spPr/>
    </dgm:pt>
    <dgm:pt modelId="{CA76BC83-FE97-48B3-9F6A-33AAF72FADAF}" type="pres">
      <dgm:prSet presAssocID="{BBEF8363-6B3F-4B48-8721-77BA970A0FDD}" presName="compNode" presStyleCnt="0"/>
      <dgm:spPr/>
    </dgm:pt>
    <dgm:pt modelId="{3FDC0BB8-E719-45A8-B5DE-0670B72CDBB1}" type="pres">
      <dgm:prSet presAssocID="{BBEF8363-6B3F-4B48-8721-77BA970A0FDD}" presName="bgRect" presStyleLbl="bgShp" presStyleIdx="6" presStyleCnt="8"/>
      <dgm:spPr/>
    </dgm:pt>
    <dgm:pt modelId="{4CF108B0-7693-4826-919F-02049F05F854}" type="pres">
      <dgm:prSet presAssocID="{BBEF8363-6B3F-4B48-8721-77BA970A0FDD}" presName="iconRect" presStyleLbl="node1" presStyleIdx="6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887F2B0E-7035-4FC7-A359-044E584C837C}" type="pres">
      <dgm:prSet presAssocID="{BBEF8363-6B3F-4B48-8721-77BA970A0FDD}" presName="spaceRect" presStyleCnt="0"/>
      <dgm:spPr/>
    </dgm:pt>
    <dgm:pt modelId="{56B086F6-B83D-47E7-87F8-AF0C446CDAF4}" type="pres">
      <dgm:prSet presAssocID="{BBEF8363-6B3F-4B48-8721-77BA970A0FDD}" presName="parTx" presStyleLbl="revTx" presStyleIdx="6" presStyleCnt="8">
        <dgm:presLayoutVars>
          <dgm:chMax val="0"/>
          <dgm:chPref val="0"/>
        </dgm:presLayoutVars>
      </dgm:prSet>
      <dgm:spPr/>
    </dgm:pt>
    <dgm:pt modelId="{EC76B7E0-53D8-4873-A46E-D45894A6D12C}" type="pres">
      <dgm:prSet presAssocID="{DB31C0DF-E051-465F-A92E-83CBDA40DE82}" presName="sibTrans" presStyleCnt="0"/>
      <dgm:spPr/>
    </dgm:pt>
    <dgm:pt modelId="{B54BDC41-BB31-4FB6-81D4-5026C55311E2}" type="pres">
      <dgm:prSet presAssocID="{F94BAFDC-9A8A-4222-8804-135D7C641114}" presName="compNode" presStyleCnt="0"/>
      <dgm:spPr/>
    </dgm:pt>
    <dgm:pt modelId="{6FA7511E-D495-4EF3-A1D3-368EFB85E13A}" type="pres">
      <dgm:prSet presAssocID="{F94BAFDC-9A8A-4222-8804-135D7C641114}" presName="bgRect" presStyleLbl="bgShp" presStyleIdx="7" presStyleCnt="8"/>
      <dgm:spPr/>
    </dgm:pt>
    <dgm:pt modelId="{88BDCF97-428F-4E09-800D-60DE2EBA7488}" type="pres">
      <dgm:prSet presAssocID="{F94BAFDC-9A8A-4222-8804-135D7C641114}" presName="iconRect" presStyleLbl="node1" presStyleIdx="7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C1C160E6-2B31-484D-9F79-4F1F43C2DA39}" type="pres">
      <dgm:prSet presAssocID="{F94BAFDC-9A8A-4222-8804-135D7C641114}" presName="spaceRect" presStyleCnt="0"/>
      <dgm:spPr/>
    </dgm:pt>
    <dgm:pt modelId="{9B6AFCDB-690C-458B-B28D-C69F554DD05A}" type="pres">
      <dgm:prSet presAssocID="{F94BAFDC-9A8A-4222-8804-135D7C64111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1310213-2624-4CFA-8CB0-4CE8AFA98538}" srcId="{587BEB82-86AC-4AAB-99B2-2A440556DB30}" destId="{3003C16D-C577-4E81-90F8-E1EC8A962EC8}" srcOrd="0" destOrd="0" parTransId="{1C28BEDC-E374-42DC-90D3-0680D53628C0}" sibTransId="{66E9656E-9853-450C-91BF-E2F5550BD29B}"/>
    <dgm:cxn modelId="{98A61E18-B3AA-4FA4-8377-2744F3EC679B}" srcId="{587BEB82-86AC-4AAB-99B2-2A440556DB30}" destId="{0C85E4CA-11CE-4BFC-8798-924368D8509E}" srcOrd="1" destOrd="0" parTransId="{6B224255-FF76-49B5-9F3C-5EB6B0E9039D}" sibTransId="{8D611204-CEAF-4971-B821-1EB4EACD6BC7}"/>
    <dgm:cxn modelId="{DE32041A-DD61-4160-AF5D-B14A7A053694}" type="presOf" srcId="{0C85E4CA-11CE-4BFC-8798-924368D8509E}" destId="{D2F416D0-D6E3-48BB-BD07-3AD324885D58}" srcOrd="0" destOrd="0" presId="urn:microsoft.com/office/officeart/2018/2/layout/IconVerticalSolidList"/>
    <dgm:cxn modelId="{955D622C-54DD-41ED-BA7C-218CBDF04BDE}" type="presOf" srcId="{0A540103-75EE-47AE-9D81-EDB121DAE857}" destId="{AE29A030-5E25-4DB6-9068-3BE463A391E4}" srcOrd="0" destOrd="0" presId="urn:microsoft.com/office/officeart/2018/2/layout/IconVerticalSolidList"/>
    <dgm:cxn modelId="{0D7BBB31-8352-4726-BCE7-624DC4622850}" type="presOf" srcId="{BBEF8363-6B3F-4B48-8721-77BA970A0FDD}" destId="{56B086F6-B83D-47E7-87F8-AF0C446CDAF4}" srcOrd="0" destOrd="0" presId="urn:microsoft.com/office/officeart/2018/2/layout/IconVerticalSolidList"/>
    <dgm:cxn modelId="{D3AEE935-094F-4855-9928-10C727FCCE61}" srcId="{587BEB82-86AC-4AAB-99B2-2A440556DB30}" destId="{B47CE818-CEDE-4652-AB93-69B529808529}" srcOrd="5" destOrd="0" parTransId="{907F1B80-C316-455E-8246-C2671B08BD0C}" sibTransId="{5957E5A9-435F-4E52-A045-26C517C986FA}"/>
    <dgm:cxn modelId="{5EE88457-7885-465F-B38F-A3FAD20788A0}" srcId="{587BEB82-86AC-4AAB-99B2-2A440556DB30}" destId="{FBE52A94-852F-443B-A365-B085B8FBFCEF}" srcOrd="2" destOrd="0" parTransId="{480A8593-7E5B-425D-879D-2C9C5D3316F2}" sibTransId="{7F433B94-9C06-4F52-9855-3A03ACD7D76D}"/>
    <dgm:cxn modelId="{6A2AF457-A431-46AB-BEF8-F3A62787726C}" srcId="{587BEB82-86AC-4AAB-99B2-2A440556DB30}" destId="{0A540103-75EE-47AE-9D81-EDB121DAE857}" srcOrd="3" destOrd="0" parTransId="{8C56E724-F6FF-4DA3-A644-8C9F35F33E24}" sibTransId="{70324530-BD87-43E8-81C9-9FA12EE6FF3E}"/>
    <dgm:cxn modelId="{5602CD62-C2F3-48A1-AE10-32B7686E7991}" srcId="{587BEB82-86AC-4AAB-99B2-2A440556DB30}" destId="{F94BAFDC-9A8A-4222-8804-135D7C641114}" srcOrd="7" destOrd="0" parTransId="{03DEB837-CF02-4789-9078-92895573F5EA}" sibTransId="{E27D129B-01EF-4C9E-823D-F86B40A7BBFD}"/>
    <dgm:cxn modelId="{A9152B93-3F9E-2D44-B376-89B9B4276B74}" type="presOf" srcId="{587A6B09-2307-D042-9CDB-6ABC2D47E647}" destId="{47752AC1-C3E8-B14D-A65E-1EFE8B12B90A}" srcOrd="0" destOrd="0" presId="urn:microsoft.com/office/officeart/2018/2/layout/IconVerticalSolidList"/>
    <dgm:cxn modelId="{5952CD93-CBA6-4C77-9939-7B375ABCDD50}" type="presOf" srcId="{F94BAFDC-9A8A-4222-8804-135D7C641114}" destId="{9B6AFCDB-690C-458B-B28D-C69F554DD05A}" srcOrd="0" destOrd="0" presId="urn:microsoft.com/office/officeart/2018/2/layout/IconVerticalSolidList"/>
    <dgm:cxn modelId="{CB05F39E-970D-4486-AAE2-B762EB920A0B}" type="presOf" srcId="{B47CE818-CEDE-4652-AB93-69B529808529}" destId="{BC5DC157-DBEA-4E59-9A61-3B541719E3C1}" srcOrd="0" destOrd="0" presId="urn:microsoft.com/office/officeart/2018/2/layout/IconVerticalSolidList"/>
    <dgm:cxn modelId="{D54309A7-ECED-4C66-B871-2E8016B845A6}" type="presOf" srcId="{3003C16D-C577-4E81-90F8-E1EC8A962EC8}" destId="{45B2F3C5-193B-443F-9EFF-F434AA0BF90F}" srcOrd="0" destOrd="0" presId="urn:microsoft.com/office/officeart/2018/2/layout/IconVerticalSolidList"/>
    <dgm:cxn modelId="{4E8CE2AF-6CB9-4A4D-AC5E-868C3CE7176F}" type="presOf" srcId="{587BEB82-86AC-4AAB-99B2-2A440556DB30}" destId="{F997FDAE-1EBF-4F44-8ABD-C3FD72DCADE7}" srcOrd="0" destOrd="0" presId="urn:microsoft.com/office/officeart/2018/2/layout/IconVerticalSolidList"/>
    <dgm:cxn modelId="{F97907D3-2D94-C84C-BB09-17666CCD2ED9}" srcId="{587BEB82-86AC-4AAB-99B2-2A440556DB30}" destId="{587A6B09-2307-D042-9CDB-6ABC2D47E647}" srcOrd="4" destOrd="0" parTransId="{647F1BA4-3BFB-624D-BDD0-59F6713F13EB}" sibTransId="{3C292A60-AE97-9C49-BE03-121DDE43266D}"/>
    <dgm:cxn modelId="{FAB14FE9-0AB7-4E28-92CB-3AC8288F2A25}" srcId="{587BEB82-86AC-4AAB-99B2-2A440556DB30}" destId="{BBEF8363-6B3F-4B48-8721-77BA970A0FDD}" srcOrd="6" destOrd="0" parTransId="{95B42C57-F0C3-4B44-99AB-790AABD13B58}" sibTransId="{DB31C0DF-E051-465F-A92E-83CBDA40DE82}"/>
    <dgm:cxn modelId="{411D0FFD-B98E-462A-9454-C4DC6358E028}" type="presOf" srcId="{FBE52A94-852F-443B-A365-B085B8FBFCEF}" destId="{FAB38349-B2B1-4D99-B56C-BF69C5C234A2}" srcOrd="0" destOrd="0" presId="urn:microsoft.com/office/officeart/2018/2/layout/IconVerticalSolidList"/>
    <dgm:cxn modelId="{8138F724-F76D-40C6-9D05-B195438D950A}" type="presParOf" srcId="{F997FDAE-1EBF-4F44-8ABD-C3FD72DCADE7}" destId="{6751C8A1-4654-4AD2-B28B-66A2210DCA64}" srcOrd="0" destOrd="0" presId="urn:microsoft.com/office/officeart/2018/2/layout/IconVerticalSolidList"/>
    <dgm:cxn modelId="{CA3EF9DA-11CB-402F-971F-B965A609BDB9}" type="presParOf" srcId="{6751C8A1-4654-4AD2-B28B-66A2210DCA64}" destId="{7592D2FD-3EFA-42A7-A694-58239D8CA292}" srcOrd="0" destOrd="0" presId="urn:microsoft.com/office/officeart/2018/2/layout/IconVerticalSolidList"/>
    <dgm:cxn modelId="{0C54D589-39E9-44F9-8928-3894E2F21E8C}" type="presParOf" srcId="{6751C8A1-4654-4AD2-B28B-66A2210DCA64}" destId="{6D53AFF0-BBE2-4B67-B462-4336270AE8AF}" srcOrd="1" destOrd="0" presId="urn:microsoft.com/office/officeart/2018/2/layout/IconVerticalSolidList"/>
    <dgm:cxn modelId="{B6EEA638-4172-4621-B534-BF01886058B6}" type="presParOf" srcId="{6751C8A1-4654-4AD2-B28B-66A2210DCA64}" destId="{7AE6F4BB-D3E1-4E32-AC76-5825D46ED67F}" srcOrd="2" destOrd="0" presId="urn:microsoft.com/office/officeart/2018/2/layout/IconVerticalSolidList"/>
    <dgm:cxn modelId="{0A7362C3-9CE2-40CC-A7C0-F7C89C48ABBB}" type="presParOf" srcId="{6751C8A1-4654-4AD2-B28B-66A2210DCA64}" destId="{45B2F3C5-193B-443F-9EFF-F434AA0BF90F}" srcOrd="3" destOrd="0" presId="urn:microsoft.com/office/officeart/2018/2/layout/IconVerticalSolidList"/>
    <dgm:cxn modelId="{604AB886-E38E-4EB5-B549-0BE9D6988937}" type="presParOf" srcId="{F997FDAE-1EBF-4F44-8ABD-C3FD72DCADE7}" destId="{77240CA9-A523-497E-82E2-FD8F0704F8BD}" srcOrd="1" destOrd="0" presId="urn:microsoft.com/office/officeart/2018/2/layout/IconVerticalSolidList"/>
    <dgm:cxn modelId="{4C7426A9-492A-4397-8447-6E3BD88CA4EB}" type="presParOf" srcId="{F997FDAE-1EBF-4F44-8ABD-C3FD72DCADE7}" destId="{15025FAD-0835-4642-893F-E2618F38F004}" srcOrd="2" destOrd="0" presId="urn:microsoft.com/office/officeart/2018/2/layout/IconVerticalSolidList"/>
    <dgm:cxn modelId="{7F318C49-421D-4B09-81E4-99D0B24D6F65}" type="presParOf" srcId="{15025FAD-0835-4642-893F-E2618F38F004}" destId="{01508483-ACA5-482D-AB26-363D35E1D7F7}" srcOrd="0" destOrd="0" presId="urn:microsoft.com/office/officeart/2018/2/layout/IconVerticalSolidList"/>
    <dgm:cxn modelId="{2C087E0A-5132-4620-89BA-5D6FBC483C33}" type="presParOf" srcId="{15025FAD-0835-4642-893F-E2618F38F004}" destId="{5B10FC6C-70B3-44D7-89A9-5E294DD715E3}" srcOrd="1" destOrd="0" presId="urn:microsoft.com/office/officeart/2018/2/layout/IconVerticalSolidList"/>
    <dgm:cxn modelId="{22FC29AB-BF2A-4606-93EC-EBB4D39E9A93}" type="presParOf" srcId="{15025FAD-0835-4642-893F-E2618F38F004}" destId="{3CBB4D8C-7440-4C15-9017-D77B745D1AC0}" srcOrd="2" destOrd="0" presId="urn:microsoft.com/office/officeart/2018/2/layout/IconVerticalSolidList"/>
    <dgm:cxn modelId="{D6DC5470-71A3-4D60-BCBE-B086D928ABFB}" type="presParOf" srcId="{15025FAD-0835-4642-893F-E2618F38F004}" destId="{D2F416D0-D6E3-48BB-BD07-3AD324885D58}" srcOrd="3" destOrd="0" presId="urn:microsoft.com/office/officeart/2018/2/layout/IconVerticalSolidList"/>
    <dgm:cxn modelId="{8D9B41B9-34F9-4A13-AD78-9FA9945C108E}" type="presParOf" srcId="{F997FDAE-1EBF-4F44-8ABD-C3FD72DCADE7}" destId="{CA8109AE-15D6-45D4-8F00-4BD08C3BF836}" srcOrd="3" destOrd="0" presId="urn:microsoft.com/office/officeart/2018/2/layout/IconVerticalSolidList"/>
    <dgm:cxn modelId="{BE330390-03C4-4E07-8E21-B06C5A4D5FF7}" type="presParOf" srcId="{F997FDAE-1EBF-4F44-8ABD-C3FD72DCADE7}" destId="{3A1E1216-A5D6-4F75-9D6C-D3CA2785FA9A}" srcOrd="4" destOrd="0" presId="urn:microsoft.com/office/officeart/2018/2/layout/IconVerticalSolidList"/>
    <dgm:cxn modelId="{D190D2AC-B5F3-42A8-98B3-04D52CCE89EE}" type="presParOf" srcId="{3A1E1216-A5D6-4F75-9D6C-D3CA2785FA9A}" destId="{33A1990E-74A1-40A5-99B5-718BC59C9C12}" srcOrd="0" destOrd="0" presId="urn:microsoft.com/office/officeart/2018/2/layout/IconVerticalSolidList"/>
    <dgm:cxn modelId="{76F665A9-EA48-43EC-BE23-5E3039E84D08}" type="presParOf" srcId="{3A1E1216-A5D6-4F75-9D6C-D3CA2785FA9A}" destId="{10C2939D-A36B-47F6-93B5-E188F59587EA}" srcOrd="1" destOrd="0" presId="urn:microsoft.com/office/officeart/2018/2/layout/IconVerticalSolidList"/>
    <dgm:cxn modelId="{7F61B81C-561E-416B-8116-3CC33C541BBD}" type="presParOf" srcId="{3A1E1216-A5D6-4F75-9D6C-D3CA2785FA9A}" destId="{2B976B8A-1FBB-4DAA-8591-21538610E56A}" srcOrd="2" destOrd="0" presId="urn:microsoft.com/office/officeart/2018/2/layout/IconVerticalSolidList"/>
    <dgm:cxn modelId="{11B58B87-C98D-4AF0-AA4A-C36C28677F3F}" type="presParOf" srcId="{3A1E1216-A5D6-4F75-9D6C-D3CA2785FA9A}" destId="{FAB38349-B2B1-4D99-B56C-BF69C5C234A2}" srcOrd="3" destOrd="0" presId="urn:microsoft.com/office/officeart/2018/2/layout/IconVerticalSolidList"/>
    <dgm:cxn modelId="{2FFA7CB7-A295-4B78-A3D9-98804DA442CB}" type="presParOf" srcId="{F997FDAE-1EBF-4F44-8ABD-C3FD72DCADE7}" destId="{BCE6FCFA-DD88-409E-B7BB-E0E79E5A4628}" srcOrd="5" destOrd="0" presId="urn:microsoft.com/office/officeart/2018/2/layout/IconVerticalSolidList"/>
    <dgm:cxn modelId="{55C534E8-ED9E-4F1E-99AD-68F30E468A89}" type="presParOf" srcId="{F997FDAE-1EBF-4F44-8ABD-C3FD72DCADE7}" destId="{B604C9C7-221D-4263-9935-50B7366B2451}" srcOrd="6" destOrd="0" presId="urn:microsoft.com/office/officeart/2018/2/layout/IconVerticalSolidList"/>
    <dgm:cxn modelId="{32068E6A-0549-4799-8726-8B048FC5A53F}" type="presParOf" srcId="{B604C9C7-221D-4263-9935-50B7366B2451}" destId="{3D8BDD0F-F0B7-424A-822B-2D2703B06673}" srcOrd="0" destOrd="0" presId="urn:microsoft.com/office/officeart/2018/2/layout/IconVerticalSolidList"/>
    <dgm:cxn modelId="{A3A767D7-4458-4148-AFC9-E7D9756E13E0}" type="presParOf" srcId="{B604C9C7-221D-4263-9935-50B7366B2451}" destId="{902BA05C-B6A4-45ED-A973-080F3C74A3AD}" srcOrd="1" destOrd="0" presId="urn:microsoft.com/office/officeart/2018/2/layout/IconVerticalSolidList"/>
    <dgm:cxn modelId="{E78CCD5C-615E-4E11-A5C8-7C2762460ACF}" type="presParOf" srcId="{B604C9C7-221D-4263-9935-50B7366B2451}" destId="{B16CA819-6B1A-4B21-B9D5-98D5DA0A309B}" srcOrd="2" destOrd="0" presId="urn:microsoft.com/office/officeart/2018/2/layout/IconVerticalSolidList"/>
    <dgm:cxn modelId="{FEF059D3-522D-419B-8E76-C129DE147DA2}" type="presParOf" srcId="{B604C9C7-221D-4263-9935-50B7366B2451}" destId="{AE29A030-5E25-4DB6-9068-3BE463A391E4}" srcOrd="3" destOrd="0" presId="urn:microsoft.com/office/officeart/2018/2/layout/IconVerticalSolidList"/>
    <dgm:cxn modelId="{F7BBD8A3-F930-46A2-A1E2-7BA4F65D299A}" type="presParOf" srcId="{F997FDAE-1EBF-4F44-8ABD-C3FD72DCADE7}" destId="{243578A5-212A-4333-8EBC-A1AF0DEB208F}" srcOrd="7" destOrd="0" presId="urn:microsoft.com/office/officeart/2018/2/layout/IconVerticalSolidList"/>
    <dgm:cxn modelId="{B2531F51-F8C8-274E-9F83-89B75FC6214D}" type="presParOf" srcId="{F997FDAE-1EBF-4F44-8ABD-C3FD72DCADE7}" destId="{75DF2102-D104-1F4D-B601-1132F3D6CCBB}" srcOrd="8" destOrd="0" presId="urn:microsoft.com/office/officeart/2018/2/layout/IconVerticalSolidList"/>
    <dgm:cxn modelId="{E7258422-A90B-5245-BB01-D036C83C22E8}" type="presParOf" srcId="{75DF2102-D104-1F4D-B601-1132F3D6CCBB}" destId="{1B2830E7-76DD-9040-AE4F-2C5DC317F578}" srcOrd="0" destOrd="0" presId="urn:microsoft.com/office/officeart/2018/2/layout/IconVerticalSolidList"/>
    <dgm:cxn modelId="{DF5785F8-9CA6-4947-A494-BA6BC958A4A4}" type="presParOf" srcId="{75DF2102-D104-1F4D-B601-1132F3D6CCBB}" destId="{6F0F91DB-BA8C-E14A-AF1D-0DE731BE1ABA}" srcOrd="1" destOrd="0" presId="urn:microsoft.com/office/officeart/2018/2/layout/IconVerticalSolidList"/>
    <dgm:cxn modelId="{5477A8FB-E73E-524C-81EF-FF0AAF5E9270}" type="presParOf" srcId="{75DF2102-D104-1F4D-B601-1132F3D6CCBB}" destId="{D7408B63-E9C1-9C41-A517-1A2FF6A88AC2}" srcOrd="2" destOrd="0" presId="urn:microsoft.com/office/officeart/2018/2/layout/IconVerticalSolidList"/>
    <dgm:cxn modelId="{2DA5FB3C-4E82-124D-B4CF-8DE84E722555}" type="presParOf" srcId="{75DF2102-D104-1F4D-B601-1132F3D6CCBB}" destId="{47752AC1-C3E8-B14D-A65E-1EFE8B12B90A}" srcOrd="3" destOrd="0" presId="urn:microsoft.com/office/officeart/2018/2/layout/IconVerticalSolidList"/>
    <dgm:cxn modelId="{6D143D29-7C2A-7D4E-8BE0-E438B411BE9E}" type="presParOf" srcId="{F997FDAE-1EBF-4F44-8ABD-C3FD72DCADE7}" destId="{71D8E3F5-E9FA-7348-851A-B8D61A80609E}" srcOrd="9" destOrd="0" presId="urn:microsoft.com/office/officeart/2018/2/layout/IconVerticalSolidList"/>
    <dgm:cxn modelId="{B88F184F-22E9-4F07-A997-1F907B183F5E}" type="presParOf" srcId="{F997FDAE-1EBF-4F44-8ABD-C3FD72DCADE7}" destId="{92C6991F-7FFF-426A-89BC-B6DD695439C2}" srcOrd="10" destOrd="0" presId="urn:microsoft.com/office/officeart/2018/2/layout/IconVerticalSolidList"/>
    <dgm:cxn modelId="{89864A41-0399-4C67-99E9-F0FA0C3B4269}" type="presParOf" srcId="{92C6991F-7FFF-426A-89BC-B6DD695439C2}" destId="{E362C4AF-05CC-4064-B4D1-3A957EE49DDE}" srcOrd="0" destOrd="0" presId="urn:microsoft.com/office/officeart/2018/2/layout/IconVerticalSolidList"/>
    <dgm:cxn modelId="{517B145C-9692-40AD-A1DD-044FFDCCE1D5}" type="presParOf" srcId="{92C6991F-7FFF-426A-89BC-B6DD695439C2}" destId="{D6577917-1EE0-464D-AC61-CA24AB86F2A0}" srcOrd="1" destOrd="0" presId="urn:microsoft.com/office/officeart/2018/2/layout/IconVerticalSolidList"/>
    <dgm:cxn modelId="{0109AC83-AC76-49B0-915B-A6FE1768B1B8}" type="presParOf" srcId="{92C6991F-7FFF-426A-89BC-B6DD695439C2}" destId="{6714400D-E0D7-44B0-9927-CCAC1A4595BB}" srcOrd="2" destOrd="0" presId="urn:microsoft.com/office/officeart/2018/2/layout/IconVerticalSolidList"/>
    <dgm:cxn modelId="{B53162BE-FE67-40D5-8268-556F21875954}" type="presParOf" srcId="{92C6991F-7FFF-426A-89BC-B6DD695439C2}" destId="{BC5DC157-DBEA-4E59-9A61-3B541719E3C1}" srcOrd="3" destOrd="0" presId="urn:microsoft.com/office/officeart/2018/2/layout/IconVerticalSolidList"/>
    <dgm:cxn modelId="{C6EC22A4-31C0-47D7-B943-E6B976000AB7}" type="presParOf" srcId="{F997FDAE-1EBF-4F44-8ABD-C3FD72DCADE7}" destId="{B94D330F-F5A6-4B21-8399-3A45DCF3D9B8}" srcOrd="11" destOrd="0" presId="urn:microsoft.com/office/officeart/2018/2/layout/IconVerticalSolidList"/>
    <dgm:cxn modelId="{EEFBC3AE-06F5-4B06-915F-D8F736CDFA70}" type="presParOf" srcId="{F997FDAE-1EBF-4F44-8ABD-C3FD72DCADE7}" destId="{CA76BC83-FE97-48B3-9F6A-33AAF72FADAF}" srcOrd="12" destOrd="0" presId="urn:microsoft.com/office/officeart/2018/2/layout/IconVerticalSolidList"/>
    <dgm:cxn modelId="{AEA847CE-983E-4AE1-99AA-7FBAE77EFD2F}" type="presParOf" srcId="{CA76BC83-FE97-48B3-9F6A-33AAF72FADAF}" destId="{3FDC0BB8-E719-45A8-B5DE-0670B72CDBB1}" srcOrd="0" destOrd="0" presId="urn:microsoft.com/office/officeart/2018/2/layout/IconVerticalSolidList"/>
    <dgm:cxn modelId="{2FAD406B-F908-486A-A659-7021C2B7C6CF}" type="presParOf" srcId="{CA76BC83-FE97-48B3-9F6A-33AAF72FADAF}" destId="{4CF108B0-7693-4826-919F-02049F05F854}" srcOrd="1" destOrd="0" presId="urn:microsoft.com/office/officeart/2018/2/layout/IconVerticalSolidList"/>
    <dgm:cxn modelId="{1C29836F-40FC-4415-A38C-764CEE189F8D}" type="presParOf" srcId="{CA76BC83-FE97-48B3-9F6A-33AAF72FADAF}" destId="{887F2B0E-7035-4FC7-A359-044E584C837C}" srcOrd="2" destOrd="0" presId="urn:microsoft.com/office/officeart/2018/2/layout/IconVerticalSolidList"/>
    <dgm:cxn modelId="{F1D015FC-4F41-4070-9F3B-AD26D009D112}" type="presParOf" srcId="{CA76BC83-FE97-48B3-9F6A-33AAF72FADAF}" destId="{56B086F6-B83D-47E7-87F8-AF0C446CDAF4}" srcOrd="3" destOrd="0" presId="urn:microsoft.com/office/officeart/2018/2/layout/IconVerticalSolidList"/>
    <dgm:cxn modelId="{355B38DE-76C4-4612-B789-00DF8EA1B1DC}" type="presParOf" srcId="{F997FDAE-1EBF-4F44-8ABD-C3FD72DCADE7}" destId="{EC76B7E0-53D8-4873-A46E-D45894A6D12C}" srcOrd="13" destOrd="0" presId="urn:microsoft.com/office/officeart/2018/2/layout/IconVerticalSolidList"/>
    <dgm:cxn modelId="{8D2B7789-7534-427B-B1C9-7252C10B9D02}" type="presParOf" srcId="{F997FDAE-1EBF-4F44-8ABD-C3FD72DCADE7}" destId="{B54BDC41-BB31-4FB6-81D4-5026C55311E2}" srcOrd="14" destOrd="0" presId="urn:microsoft.com/office/officeart/2018/2/layout/IconVerticalSolidList"/>
    <dgm:cxn modelId="{707958CD-E3FA-47AF-A167-0EA801178E72}" type="presParOf" srcId="{B54BDC41-BB31-4FB6-81D4-5026C55311E2}" destId="{6FA7511E-D495-4EF3-A1D3-368EFB85E13A}" srcOrd="0" destOrd="0" presId="urn:microsoft.com/office/officeart/2018/2/layout/IconVerticalSolidList"/>
    <dgm:cxn modelId="{4B12660F-1AA2-4564-9311-06E8B0A96D37}" type="presParOf" srcId="{B54BDC41-BB31-4FB6-81D4-5026C55311E2}" destId="{88BDCF97-428F-4E09-800D-60DE2EBA7488}" srcOrd="1" destOrd="0" presId="urn:microsoft.com/office/officeart/2018/2/layout/IconVerticalSolidList"/>
    <dgm:cxn modelId="{5CF3F227-3CD5-4218-B8A2-7A8DDE339959}" type="presParOf" srcId="{B54BDC41-BB31-4FB6-81D4-5026C55311E2}" destId="{C1C160E6-2B31-484D-9F79-4F1F43C2DA39}" srcOrd="2" destOrd="0" presId="urn:microsoft.com/office/officeart/2018/2/layout/IconVerticalSolidList"/>
    <dgm:cxn modelId="{AB71F7B5-6982-4E7D-B4C1-A2D71C934D69}" type="presParOf" srcId="{B54BDC41-BB31-4FB6-81D4-5026C55311E2}" destId="{9B6AFCDB-690C-458B-B28D-C69F554DD0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C5B1-2986-0445-B039-E478F3BA42A5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808C40-6F96-1049-B0CE-3D59F67A813D}">
      <dgm:prSet phldrT="[Text]"/>
      <dgm:spPr/>
      <dgm:t>
        <a:bodyPr/>
        <a:lstStyle/>
        <a:p>
          <a:r>
            <a:rPr lang="en-US" dirty="0"/>
            <a:t>UI Prototyping</a:t>
          </a:r>
        </a:p>
      </dgm:t>
    </dgm:pt>
    <dgm:pt modelId="{D47904B6-CB2A-0847-BB4D-02613653AF18}" type="parTrans" cxnId="{AD31D9BC-A42A-F74C-B6E4-937ABEB5D18C}">
      <dgm:prSet/>
      <dgm:spPr/>
      <dgm:t>
        <a:bodyPr/>
        <a:lstStyle/>
        <a:p>
          <a:endParaRPr lang="en-US"/>
        </a:p>
      </dgm:t>
    </dgm:pt>
    <dgm:pt modelId="{8A4E4F69-EB4E-F24F-92ED-4BB36E24601F}" type="sibTrans" cxnId="{AD31D9BC-A42A-F74C-B6E4-937ABEB5D18C}">
      <dgm:prSet/>
      <dgm:spPr/>
      <dgm:t>
        <a:bodyPr/>
        <a:lstStyle/>
        <a:p>
          <a:endParaRPr lang="en-US"/>
        </a:p>
      </dgm:t>
    </dgm:pt>
    <dgm:pt modelId="{05CDD3EC-CDEA-364F-B605-B5E08FFA31E5}">
      <dgm:prSet phldrT="[Text]"/>
      <dgm:spPr/>
      <dgm:t>
        <a:bodyPr/>
        <a:lstStyle/>
        <a:p>
          <a:r>
            <a:rPr lang="en-US" dirty="0"/>
            <a:t>Local Development</a:t>
          </a:r>
        </a:p>
      </dgm:t>
    </dgm:pt>
    <dgm:pt modelId="{DEAAC416-6BCE-8D48-BCC0-A17073C3BBDD}" type="parTrans" cxnId="{5B77AEE4-46A9-0843-B747-C91A7CEB8DE6}">
      <dgm:prSet/>
      <dgm:spPr/>
      <dgm:t>
        <a:bodyPr/>
        <a:lstStyle/>
        <a:p>
          <a:endParaRPr lang="en-US"/>
        </a:p>
      </dgm:t>
    </dgm:pt>
    <dgm:pt modelId="{F893910D-B7F3-654D-9158-530FC90453EE}" type="sibTrans" cxnId="{5B77AEE4-46A9-0843-B747-C91A7CEB8DE6}">
      <dgm:prSet/>
      <dgm:spPr/>
      <dgm:t>
        <a:bodyPr/>
        <a:lstStyle/>
        <a:p>
          <a:endParaRPr lang="en-US"/>
        </a:p>
      </dgm:t>
    </dgm:pt>
    <dgm:pt modelId="{5FE9E63F-E033-2E4E-9926-64C7736F8DAD}">
      <dgm:prSet phldrT="[Text]"/>
      <dgm:spPr/>
      <dgm:t>
        <a:bodyPr/>
        <a:lstStyle/>
        <a:p>
          <a:r>
            <a:rPr lang="en-US" dirty="0"/>
            <a:t>Local MVP</a:t>
          </a:r>
        </a:p>
      </dgm:t>
    </dgm:pt>
    <dgm:pt modelId="{569539D5-B90C-5B47-97FE-B07798F4F4F1}" type="parTrans" cxnId="{80E91D40-EB0C-6D4B-B78F-84D4DFF7738A}">
      <dgm:prSet/>
      <dgm:spPr/>
      <dgm:t>
        <a:bodyPr/>
        <a:lstStyle/>
        <a:p>
          <a:endParaRPr lang="en-US"/>
        </a:p>
      </dgm:t>
    </dgm:pt>
    <dgm:pt modelId="{9672BF20-0E56-9344-A1E2-831435958910}" type="sibTrans" cxnId="{80E91D40-EB0C-6D4B-B78F-84D4DFF7738A}">
      <dgm:prSet/>
      <dgm:spPr/>
      <dgm:t>
        <a:bodyPr/>
        <a:lstStyle/>
        <a:p>
          <a:endParaRPr lang="en-US"/>
        </a:p>
      </dgm:t>
    </dgm:pt>
    <dgm:pt modelId="{974412A9-1ABD-494D-A53C-9FCEEB0D5C97}">
      <dgm:prSet phldrT="[Text]"/>
      <dgm:spPr/>
      <dgm:t>
        <a:bodyPr/>
        <a:lstStyle/>
        <a:p>
          <a:r>
            <a:rPr lang="en-US" dirty="0"/>
            <a:t>Real MVP</a:t>
          </a:r>
        </a:p>
      </dgm:t>
    </dgm:pt>
    <dgm:pt modelId="{AF65EA21-1F63-FF44-AF4D-C1815DE4E767}" type="parTrans" cxnId="{60586CB3-9632-254F-BDAB-9833E8679F11}">
      <dgm:prSet/>
      <dgm:spPr/>
      <dgm:t>
        <a:bodyPr/>
        <a:lstStyle/>
        <a:p>
          <a:endParaRPr lang="en-US"/>
        </a:p>
      </dgm:t>
    </dgm:pt>
    <dgm:pt modelId="{7405562F-F719-5E4B-A5AB-F1B25EAA9745}" type="sibTrans" cxnId="{60586CB3-9632-254F-BDAB-9833E8679F11}">
      <dgm:prSet/>
      <dgm:spPr/>
      <dgm:t>
        <a:bodyPr/>
        <a:lstStyle/>
        <a:p>
          <a:endParaRPr lang="en-US"/>
        </a:p>
      </dgm:t>
    </dgm:pt>
    <dgm:pt modelId="{A1B625F4-1E08-A740-9339-83B6C68C15FA}">
      <dgm:prSet phldrT="[Text]"/>
      <dgm:spPr/>
      <dgm:t>
        <a:bodyPr/>
        <a:lstStyle/>
        <a:p>
          <a:r>
            <a:rPr lang="en-US" dirty="0"/>
            <a:t>Deploy for Testing</a:t>
          </a:r>
        </a:p>
      </dgm:t>
    </dgm:pt>
    <dgm:pt modelId="{D6D3B23C-8B7F-E64A-BB4B-295CE4A3BFD9}" type="parTrans" cxnId="{D2CCF3CF-060A-204C-9E9B-2AD19E47E65A}">
      <dgm:prSet/>
      <dgm:spPr/>
      <dgm:t>
        <a:bodyPr/>
        <a:lstStyle/>
        <a:p>
          <a:endParaRPr lang="en-US"/>
        </a:p>
      </dgm:t>
    </dgm:pt>
    <dgm:pt modelId="{5C96A7ED-6C98-1C42-A8B4-0F392C59C4BA}" type="sibTrans" cxnId="{D2CCF3CF-060A-204C-9E9B-2AD19E47E65A}">
      <dgm:prSet/>
      <dgm:spPr/>
      <dgm:t>
        <a:bodyPr/>
        <a:lstStyle/>
        <a:p>
          <a:endParaRPr lang="en-US"/>
        </a:p>
      </dgm:t>
    </dgm:pt>
    <dgm:pt modelId="{FA862D24-1E95-5B4B-BC60-89DFA3D98EF8}">
      <dgm:prSet phldrT="[Text]"/>
      <dgm:spPr/>
      <dgm:t>
        <a:bodyPr/>
        <a:lstStyle/>
        <a:p>
          <a:r>
            <a:rPr lang="en-US" dirty="0"/>
            <a:t>Publish to App Store</a:t>
          </a:r>
        </a:p>
      </dgm:t>
    </dgm:pt>
    <dgm:pt modelId="{E7A35B7D-6AA6-784B-B40E-70D7E0564329}" type="parTrans" cxnId="{12767787-B893-4346-88C5-AE8835FA8959}">
      <dgm:prSet/>
      <dgm:spPr/>
      <dgm:t>
        <a:bodyPr/>
        <a:lstStyle/>
        <a:p>
          <a:endParaRPr lang="en-US"/>
        </a:p>
      </dgm:t>
    </dgm:pt>
    <dgm:pt modelId="{2FA604F0-F2F7-6449-8E87-59ECB28AB24C}" type="sibTrans" cxnId="{12767787-B893-4346-88C5-AE8835FA8959}">
      <dgm:prSet/>
      <dgm:spPr/>
      <dgm:t>
        <a:bodyPr/>
        <a:lstStyle/>
        <a:p>
          <a:endParaRPr lang="en-US"/>
        </a:p>
      </dgm:t>
    </dgm:pt>
    <dgm:pt modelId="{3853EB0E-DC60-0942-9D38-D96890DB5E0F}" type="pres">
      <dgm:prSet presAssocID="{CF0AC5B1-2986-0445-B039-E478F3BA42A5}" presName="Name0" presStyleCnt="0">
        <dgm:presLayoutVars>
          <dgm:dir/>
          <dgm:resizeHandles val="exact"/>
        </dgm:presLayoutVars>
      </dgm:prSet>
      <dgm:spPr/>
    </dgm:pt>
    <dgm:pt modelId="{D82AD1DA-866A-3442-A5E5-ACE7E5D8FD75}" type="pres">
      <dgm:prSet presAssocID="{D5808C40-6F96-1049-B0CE-3D59F67A813D}" presName="node" presStyleLbl="node1" presStyleIdx="0" presStyleCnt="6">
        <dgm:presLayoutVars>
          <dgm:bulletEnabled val="1"/>
        </dgm:presLayoutVars>
      </dgm:prSet>
      <dgm:spPr/>
    </dgm:pt>
    <dgm:pt modelId="{21A68DC6-8351-624E-A7F6-E69498C62E83}" type="pres">
      <dgm:prSet presAssocID="{8A4E4F69-EB4E-F24F-92ED-4BB36E24601F}" presName="sibTrans" presStyleLbl="sibTrans1D1" presStyleIdx="0" presStyleCnt="5"/>
      <dgm:spPr/>
    </dgm:pt>
    <dgm:pt modelId="{04C2E85E-1A21-8E43-80FD-211962AFE7A6}" type="pres">
      <dgm:prSet presAssocID="{8A4E4F69-EB4E-F24F-92ED-4BB36E24601F}" presName="connectorText" presStyleLbl="sibTrans1D1" presStyleIdx="0" presStyleCnt="5"/>
      <dgm:spPr/>
    </dgm:pt>
    <dgm:pt modelId="{B1FCC085-D23B-0E44-A798-F43AAFF66A70}" type="pres">
      <dgm:prSet presAssocID="{05CDD3EC-CDEA-364F-B605-B5E08FFA31E5}" presName="node" presStyleLbl="node1" presStyleIdx="1" presStyleCnt="6">
        <dgm:presLayoutVars>
          <dgm:bulletEnabled val="1"/>
        </dgm:presLayoutVars>
      </dgm:prSet>
      <dgm:spPr/>
    </dgm:pt>
    <dgm:pt modelId="{0BDBA0BA-90D4-134D-AFEA-58A7FA6D7989}" type="pres">
      <dgm:prSet presAssocID="{F893910D-B7F3-654D-9158-530FC90453EE}" presName="sibTrans" presStyleLbl="sibTrans1D1" presStyleIdx="1" presStyleCnt="5"/>
      <dgm:spPr/>
    </dgm:pt>
    <dgm:pt modelId="{8306211B-27B9-4E47-9B18-580CE978F46D}" type="pres">
      <dgm:prSet presAssocID="{F893910D-B7F3-654D-9158-530FC90453EE}" presName="connectorText" presStyleLbl="sibTrans1D1" presStyleIdx="1" presStyleCnt="5"/>
      <dgm:spPr/>
    </dgm:pt>
    <dgm:pt modelId="{A090E1FF-6837-1C44-8F1B-7AF34EA7F519}" type="pres">
      <dgm:prSet presAssocID="{5FE9E63F-E033-2E4E-9926-64C7736F8DAD}" presName="node" presStyleLbl="node1" presStyleIdx="2" presStyleCnt="6">
        <dgm:presLayoutVars>
          <dgm:bulletEnabled val="1"/>
        </dgm:presLayoutVars>
      </dgm:prSet>
      <dgm:spPr/>
    </dgm:pt>
    <dgm:pt modelId="{61FB5956-5920-034E-B61C-7E97DC4FB7B4}" type="pres">
      <dgm:prSet presAssocID="{9672BF20-0E56-9344-A1E2-831435958910}" presName="sibTrans" presStyleLbl="sibTrans1D1" presStyleIdx="2" presStyleCnt="5"/>
      <dgm:spPr/>
    </dgm:pt>
    <dgm:pt modelId="{F79EDDF5-818E-3941-AC35-53382BA2A2FF}" type="pres">
      <dgm:prSet presAssocID="{9672BF20-0E56-9344-A1E2-831435958910}" presName="connectorText" presStyleLbl="sibTrans1D1" presStyleIdx="2" presStyleCnt="5"/>
      <dgm:spPr/>
    </dgm:pt>
    <dgm:pt modelId="{18CDA328-5E51-0049-B624-39642D8D2DB1}" type="pres">
      <dgm:prSet presAssocID="{974412A9-1ABD-494D-A53C-9FCEEB0D5C97}" presName="node" presStyleLbl="node1" presStyleIdx="3" presStyleCnt="6">
        <dgm:presLayoutVars>
          <dgm:bulletEnabled val="1"/>
        </dgm:presLayoutVars>
      </dgm:prSet>
      <dgm:spPr/>
    </dgm:pt>
    <dgm:pt modelId="{EC8E6B7A-864D-E745-B8E0-CB09A79B4D14}" type="pres">
      <dgm:prSet presAssocID="{7405562F-F719-5E4B-A5AB-F1B25EAA9745}" presName="sibTrans" presStyleLbl="sibTrans1D1" presStyleIdx="3" presStyleCnt="5"/>
      <dgm:spPr/>
    </dgm:pt>
    <dgm:pt modelId="{0CF0E08B-25F4-D04F-9797-574FDCE0E9DA}" type="pres">
      <dgm:prSet presAssocID="{7405562F-F719-5E4B-A5AB-F1B25EAA9745}" presName="connectorText" presStyleLbl="sibTrans1D1" presStyleIdx="3" presStyleCnt="5"/>
      <dgm:spPr/>
    </dgm:pt>
    <dgm:pt modelId="{B017686D-14C9-BB46-AFBC-7BF933D19B05}" type="pres">
      <dgm:prSet presAssocID="{A1B625F4-1E08-A740-9339-83B6C68C15FA}" presName="node" presStyleLbl="node1" presStyleIdx="4" presStyleCnt="6">
        <dgm:presLayoutVars>
          <dgm:bulletEnabled val="1"/>
        </dgm:presLayoutVars>
      </dgm:prSet>
      <dgm:spPr/>
    </dgm:pt>
    <dgm:pt modelId="{632B96D6-0CD9-A740-882A-C12E4712EF65}" type="pres">
      <dgm:prSet presAssocID="{5C96A7ED-6C98-1C42-A8B4-0F392C59C4BA}" presName="sibTrans" presStyleLbl="sibTrans1D1" presStyleIdx="4" presStyleCnt="5"/>
      <dgm:spPr/>
    </dgm:pt>
    <dgm:pt modelId="{D86BCD9B-AF85-594B-9FBB-CD47A64CC891}" type="pres">
      <dgm:prSet presAssocID="{5C96A7ED-6C98-1C42-A8B4-0F392C59C4BA}" presName="connectorText" presStyleLbl="sibTrans1D1" presStyleIdx="4" presStyleCnt="5"/>
      <dgm:spPr/>
    </dgm:pt>
    <dgm:pt modelId="{CABE92AE-B536-454B-8E18-AFC96AC8F0B5}" type="pres">
      <dgm:prSet presAssocID="{FA862D24-1E95-5B4B-BC60-89DFA3D98EF8}" presName="node" presStyleLbl="node1" presStyleIdx="5" presStyleCnt="6">
        <dgm:presLayoutVars>
          <dgm:bulletEnabled val="1"/>
        </dgm:presLayoutVars>
      </dgm:prSet>
      <dgm:spPr/>
    </dgm:pt>
  </dgm:ptLst>
  <dgm:cxnLst>
    <dgm:cxn modelId="{9B1F2203-F41E-2746-A0B5-DC3A1507A321}" type="presOf" srcId="{5C96A7ED-6C98-1C42-A8B4-0F392C59C4BA}" destId="{632B96D6-0CD9-A740-882A-C12E4712EF65}" srcOrd="0" destOrd="0" presId="urn:microsoft.com/office/officeart/2005/8/layout/bProcess3"/>
    <dgm:cxn modelId="{7F8F221C-F407-4448-9427-8CBFA92C718A}" type="presOf" srcId="{8A4E4F69-EB4E-F24F-92ED-4BB36E24601F}" destId="{04C2E85E-1A21-8E43-80FD-211962AFE7A6}" srcOrd="1" destOrd="0" presId="urn:microsoft.com/office/officeart/2005/8/layout/bProcess3"/>
    <dgm:cxn modelId="{21761D23-85DD-B049-8197-5DAA2351709E}" type="presOf" srcId="{FA862D24-1E95-5B4B-BC60-89DFA3D98EF8}" destId="{CABE92AE-B536-454B-8E18-AFC96AC8F0B5}" srcOrd="0" destOrd="0" presId="urn:microsoft.com/office/officeart/2005/8/layout/bProcess3"/>
    <dgm:cxn modelId="{F44A1524-1AE2-3D40-8E55-57362E7F3F1E}" type="presOf" srcId="{A1B625F4-1E08-A740-9339-83B6C68C15FA}" destId="{B017686D-14C9-BB46-AFBC-7BF933D19B05}" srcOrd="0" destOrd="0" presId="urn:microsoft.com/office/officeart/2005/8/layout/bProcess3"/>
    <dgm:cxn modelId="{9ACC492D-D9EA-704F-BE7D-3B39ED1D4CE3}" type="presOf" srcId="{CF0AC5B1-2986-0445-B039-E478F3BA42A5}" destId="{3853EB0E-DC60-0942-9D38-D96890DB5E0F}" srcOrd="0" destOrd="0" presId="urn:microsoft.com/office/officeart/2005/8/layout/bProcess3"/>
    <dgm:cxn modelId="{80E91D40-EB0C-6D4B-B78F-84D4DFF7738A}" srcId="{CF0AC5B1-2986-0445-B039-E478F3BA42A5}" destId="{5FE9E63F-E033-2E4E-9926-64C7736F8DAD}" srcOrd="2" destOrd="0" parTransId="{569539D5-B90C-5B47-97FE-B07798F4F4F1}" sibTransId="{9672BF20-0E56-9344-A1E2-831435958910}"/>
    <dgm:cxn modelId="{41E56D47-150D-434A-8363-50CE2735A884}" type="presOf" srcId="{D5808C40-6F96-1049-B0CE-3D59F67A813D}" destId="{D82AD1DA-866A-3442-A5E5-ACE7E5D8FD75}" srcOrd="0" destOrd="0" presId="urn:microsoft.com/office/officeart/2005/8/layout/bProcess3"/>
    <dgm:cxn modelId="{2ACC9055-A73F-D942-9555-CA5CB7C07180}" type="presOf" srcId="{8A4E4F69-EB4E-F24F-92ED-4BB36E24601F}" destId="{21A68DC6-8351-624E-A7F6-E69498C62E83}" srcOrd="0" destOrd="0" presId="urn:microsoft.com/office/officeart/2005/8/layout/bProcess3"/>
    <dgm:cxn modelId="{716C9668-3598-624D-A587-6A35F59FA471}" type="presOf" srcId="{05CDD3EC-CDEA-364F-B605-B5E08FFA31E5}" destId="{B1FCC085-D23B-0E44-A798-F43AAFF66A70}" srcOrd="0" destOrd="0" presId="urn:microsoft.com/office/officeart/2005/8/layout/bProcess3"/>
    <dgm:cxn modelId="{ED15FC6F-FB3D-FE48-849B-E508E5C074D1}" type="presOf" srcId="{F893910D-B7F3-654D-9158-530FC90453EE}" destId="{0BDBA0BA-90D4-134D-AFEA-58A7FA6D7989}" srcOrd="0" destOrd="0" presId="urn:microsoft.com/office/officeart/2005/8/layout/bProcess3"/>
    <dgm:cxn modelId="{803B4A7D-FA57-EC47-885B-2474C63E80A5}" type="presOf" srcId="{9672BF20-0E56-9344-A1E2-831435958910}" destId="{F79EDDF5-818E-3941-AC35-53382BA2A2FF}" srcOrd="1" destOrd="0" presId="urn:microsoft.com/office/officeart/2005/8/layout/bProcess3"/>
    <dgm:cxn modelId="{12767787-B893-4346-88C5-AE8835FA8959}" srcId="{CF0AC5B1-2986-0445-B039-E478F3BA42A5}" destId="{FA862D24-1E95-5B4B-BC60-89DFA3D98EF8}" srcOrd="5" destOrd="0" parTransId="{E7A35B7D-6AA6-784B-B40E-70D7E0564329}" sibTransId="{2FA604F0-F2F7-6449-8E87-59ECB28AB24C}"/>
    <dgm:cxn modelId="{232A4F9B-B4A4-AD40-997B-28D091EBEB25}" type="presOf" srcId="{5C96A7ED-6C98-1C42-A8B4-0F392C59C4BA}" destId="{D86BCD9B-AF85-594B-9FBB-CD47A64CC891}" srcOrd="1" destOrd="0" presId="urn:microsoft.com/office/officeart/2005/8/layout/bProcess3"/>
    <dgm:cxn modelId="{AFBDCCA0-B4DF-DB4C-8B33-7ABFFE28CC15}" type="presOf" srcId="{7405562F-F719-5E4B-A5AB-F1B25EAA9745}" destId="{0CF0E08B-25F4-D04F-9797-574FDCE0E9DA}" srcOrd="1" destOrd="0" presId="urn:microsoft.com/office/officeart/2005/8/layout/bProcess3"/>
    <dgm:cxn modelId="{60586CB3-9632-254F-BDAB-9833E8679F11}" srcId="{CF0AC5B1-2986-0445-B039-E478F3BA42A5}" destId="{974412A9-1ABD-494D-A53C-9FCEEB0D5C97}" srcOrd="3" destOrd="0" parTransId="{AF65EA21-1F63-FF44-AF4D-C1815DE4E767}" sibTransId="{7405562F-F719-5E4B-A5AB-F1B25EAA9745}"/>
    <dgm:cxn modelId="{7EA07BB6-5BB5-E140-9A16-E72186CB1447}" type="presOf" srcId="{7405562F-F719-5E4B-A5AB-F1B25EAA9745}" destId="{EC8E6B7A-864D-E745-B8E0-CB09A79B4D14}" srcOrd="0" destOrd="0" presId="urn:microsoft.com/office/officeart/2005/8/layout/bProcess3"/>
    <dgm:cxn modelId="{AD31D9BC-A42A-F74C-B6E4-937ABEB5D18C}" srcId="{CF0AC5B1-2986-0445-B039-E478F3BA42A5}" destId="{D5808C40-6F96-1049-B0CE-3D59F67A813D}" srcOrd="0" destOrd="0" parTransId="{D47904B6-CB2A-0847-BB4D-02613653AF18}" sibTransId="{8A4E4F69-EB4E-F24F-92ED-4BB36E24601F}"/>
    <dgm:cxn modelId="{CA9BB8CC-3291-914C-AAD5-3ADD0AEFE60B}" type="presOf" srcId="{F893910D-B7F3-654D-9158-530FC90453EE}" destId="{8306211B-27B9-4E47-9B18-580CE978F46D}" srcOrd="1" destOrd="0" presId="urn:microsoft.com/office/officeart/2005/8/layout/bProcess3"/>
    <dgm:cxn modelId="{D2CCF3CF-060A-204C-9E9B-2AD19E47E65A}" srcId="{CF0AC5B1-2986-0445-B039-E478F3BA42A5}" destId="{A1B625F4-1E08-A740-9339-83B6C68C15FA}" srcOrd="4" destOrd="0" parTransId="{D6D3B23C-8B7F-E64A-BB4B-295CE4A3BFD9}" sibTransId="{5C96A7ED-6C98-1C42-A8B4-0F392C59C4BA}"/>
    <dgm:cxn modelId="{CF4B37D6-3423-644C-9628-36D53D0C6448}" type="presOf" srcId="{5FE9E63F-E033-2E4E-9926-64C7736F8DAD}" destId="{A090E1FF-6837-1C44-8F1B-7AF34EA7F519}" srcOrd="0" destOrd="0" presId="urn:microsoft.com/office/officeart/2005/8/layout/bProcess3"/>
    <dgm:cxn modelId="{5B77AEE4-46A9-0843-B747-C91A7CEB8DE6}" srcId="{CF0AC5B1-2986-0445-B039-E478F3BA42A5}" destId="{05CDD3EC-CDEA-364F-B605-B5E08FFA31E5}" srcOrd="1" destOrd="0" parTransId="{DEAAC416-6BCE-8D48-BCC0-A17073C3BBDD}" sibTransId="{F893910D-B7F3-654D-9158-530FC90453EE}"/>
    <dgm:cxn modelId="{0B2C7DEA-861C-D94D-9B4F-3052B462B226}" type="presOf" srcId="{9672BF20-0E56-9344-A1E2-831435958910}" destId="{61FB5956-5920-034E-B61C-7E97DC4FB7B4}" srcOrd="0" destOrd="0" presId="urn:microsoft.com/office/officeart/2005/8/layout/bProcess3"/>
    <dgm:cxn modelId="{29D431EC-82BD-844B-A917-66117070A09A}" type="presOf" srcId="{974412A9-1ABD-494D-A53C-9FCEEB0D5C97}" destId="{18CDA328-5E51-0049-B624-39642D8D2DB1}" srcOrd="0" destOrd="0" presId="urn:microsoft.com/office/officeart/2005/8/layout/bProcess3"/>
    <dgm:cxn modelId="{1D1BD515-BE8C-DA41-848A-D21A27E80B45}" type="presParOf" srcId="{3853EB0E-DC60-0942-9D38-D96890DB5E0F}" destId="{D82AD1DA-866A-3442-A5E5-ACE7E5D8FD75}" srcOrd="0" destOrd="0" presId="urn:microsoft.com/office/officeart/2005/8/layout/bProcess3"/>
    <dgm:cxn modelId="{5824302E-6C29-BB4E-BBF0-BAE34CDAC4F0}" type="presParOf" srcId="{3853EB0E-DC60-0942-9D38-D96890DB5E0F}" destId="{21A68DC6-8351-624E-A7F6-E69498C62E83}" srcOrd="1" destOrd="0" presId="urn:microsoft.com/office/officeart/2005/8/layout/bProcess3"/>
    <dgm:cxn modelId="{359FF28D-5808-7647-B4A7-D946F033D21E}" type="presParOf" srcId="{21A68DC6-8351-624E-A7F6-E69498C62E83}" destId="{04C2E85E-1A21-8E43-80FD-211962AFE7A6}" srcOrd="0" destOrd="0" presId="urn:microsoft.com/office/officeart/2005/8/layout/bProcess3"/>
    <dgm:cxn modelId="{4EACA541-FB55-FC47-AD72-1C79AE474664}" type="presParOf" srcId="{3853EB0E-DC60-0942-9D38-D96890DB5E0F}" destId="{B1FCC085-D23B-0E44-A798-F43AAFF66A70}" srcOrd="2" destOrd="0" presId="urn:microsoft.com/office/officeart/2005/8/layout/bProcess3"/>
    <dgm:cxn modelId="{9063BCFF-AFDC-374C-AF58-EF3CD5558840}" type="presParOf" srcId="{3853EB0E-DC60-0942-9D38-D96890DB5E0F}" destId="{0BDBA0BA-90D4-134D-AFEA-58A7FA6D7989}" srcOrd="3" destOrd="0" presId="urn:microsoft.com/office/officeart/2005/8/layout/bProcess3"/>
    <dgm:cxn modelId="{7AA3775B-AC3C-504F-9638-678A4BFCD9FA}" type="presParOf" srcId="{0BDBA0BA-90D4-134D-AFEA-58A7FA6D7989}" destId="{8306211B-27B9-4E47-9B18-580CE978F46D}" srcOrd="0" destOrd="0" presId="urn:microsoft.com/office/officeart/2005/8/layout/bProcess3"/>
    <dgm:cxn modelId="{23698E10-126A-1E44-9027-A64FB9D18EBA}" type="presParOf" srcId="{3853EB0E-DC60-0942-9D38-D96890DB5E0F}" destId="{A090E1FF-6837-1C44-8F1B-7AF34EA7F519}" srcOrd="4" destOrd="0" presId="urn:microsoft.com/office/officeart/2005/8/layout/bProcess3"/>
    <dgm:cxn modelId="{BD186BDF-E97A-0C4C-8BAC-15A60EA97440}" type="presParOf" srcId="{3853EB0E-DC60-0942-9D38-D96890DB5E0F}" destId="{61FB5956-5920-034E-B61C-7E97DC4FB7B4}" srcOrd="5" destOrd="0" presId="urn:microsoft.com/office/officeart/2005/8/layout/bProcess3"/>
    <dgm:cxn modelId="{925DA82A-AA94-EC44-9372-FE0B66510B9D}" type="presParOf" srcId="{61FB5956-5920-034E-B61C-7E97DC4FB7B4}" destId="{F79EDDF5-818E-3941-AC35-53382BA2A2FF}" srcOrd="0" destOrd="0" presId="urn:microsoft.com/office/officeart/2005/8/layout/bProcess3"/>
    <dgm:cxn modelId="{A115480C-9271-B14F-A783-3EFE090FEB29}" type="presParOf" srcId="{3853EB0E-DC60-0942-9D38-D96890DB5E0F}" destId="{18CDA328-5E51-0049-B624-39642D8D2DB1}" srcOrd="6" destOrd="0" presId="urn:microsoft.com/office/officeart/2005/8/layout/bProcess3"/>
    <dgm:cxn modelId="{04983A28-5948-B541-84E2-998F21656F83}" type="presParOf" srcId="{3853EB0E-DC60-0942-9D38-D96890DB5E0F}" destId="{EC8E6B7A-864D-E745-B8E0-CB09A79B4D14}" srcOrd="7" destOrd="0" presId="urn:microsoft.com/office/officeart/2005/8/layout/bProcess3"/>
    <dgm:cxn modelId="{2A58AD04-B601-D34A-9AF6-EAFFF813818E}" type="presParOf" srcId="{EC8E6B7A-864D-E745-B8E0-CB09A79B4D14}" destId="{0CF0E08B-25F4-D04F-9797-574FDCE0E9DA}" srcOrd="0" destOrd="0" presId="urn:microsoft.com/office/officeart/2005/8/layout/bProcess3"/>
    <dgm:cxn modelId="{0D37823B-D11A-FB49-8E62-500803566AB4}" type="presParOf" srcId="{3853EB0E-DC60-0942-9D38-D96890DB5E0F}" destId="{B017686D-14C9-BB46-AFBC-7BF933D19B05}" srcOrd="8" destOrd="0" presId="urn:microsoft.com/office/officeart/2005/8/layout/bProcess3"/>
    <dgm:cxn modelId="{378CECB1-FDC5-6F40-B8EE-E175B7AB3A61}" type="presParOf" srcId="{3853EB0E-DC60-0942-9D38-D96890DB5E0F}" destId="{632B96D6-0CD9-A740-882A-C12E4712EF65}" srcOrd="9" destOrd="0" presId="urn:microsoft.com/office/officeart/2005/8/layout/bProcess3"/>
    <dgm:cxn modelId="{1D384BE1-3B3F-9A48-9953-D4B88AD0CD56}" type="presParOf" srcId="{632B96D6-0CD9-A740-882A-C12E4712EF65}" destId="{D86BCD9B-AF85-594B-9FBB-CD47A64CC891}" srcOrd="0" destOrd="0" presId="urn:microsoft.com/office/officeart/2005/8/layout/bProcess3"/>
    <dgm:cxn modelId="{776F400F-3ED5-374C-BBCE-B87AAA09F2DB}" type="presParOf" srcId="{3853EB0E-DC60-0942-9D38-D96890DB5E0F}" destId="{CABE92AE-B536-454B-8E18-AFC96AC8F0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8C65C-AF11-4630-9E61-DF61C85B34A8}">
      <dsp:nvSpPr>
        <dsp:cNvPr id="0" name=""/>
        <dsp:cNvSpPr/>
      </dsp:nvSpPr>
      <dsp:spPr>
        <a:xfrm>
          <a:off x="147205" y="102391"/>
          <a:ext cx="1302299" cy="1302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02BBF-93D1-4146-92A8-918621750266}">
      <dsp:nvSpPr>
        <dsp:cNvPr id="0" name=""/>
        <dsp:cNvSpPr/>
      </dsp:nvSpPr>
      <dsp:spPr>
        <a:xfrm>
          <a:off x="420688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1E694-5DE3-4AEE-BFDF-9FF7E74D780F}">
      <dsp:nvSpPr>
        <dsp:cNvPr id="0" name=""/>
        <dsp:cNvSpPr/>
      </dsp:nvSpPr>
      <dsp:spPr>
        <a:xfrm>
          <a:off x="1728569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TAs, Graders, Office Hours</a:t>
          </a:r>
        </a:p>
      </dsp:txBody>
      <dsp:txXfrm>
        <a:off x="1728569" y="102391"/>
        <a:ext cx="3069706" cy="1302299"/>
      </dsp:txXfrm>
    </dsp:sp>
    <dsp:sp modelId="{0F6F8979-EECF-4A37-8F10-235A347240A5}">
      <dsp:nvSpPr>
        <dsp:cNvPr id="0" name=""/>
        <dsp:cNvSpPr/>
      </dsp:nvSpPr>
      <dsp:spPr>
        <a:xfrm>
          <a:off x="5333149" y="102391"/>
          <a:ext cx="1302299" cy="1302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C66C9-C04B-4FB9-99E9-49BFBF0E79D3}">
      <dsp:nvSpPr>
        <dsp:cNvPr id="0" name=""/>
        <dsp:cNvSpPr/>
      </dsp:nvSpPr>
      <dsp:spPr>
        <a:xfrm>
          <a:off x="5606631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CFE13-27F2-4C4D-843B-57FE3985A0A7}">
      <dsp:nvSpPr>
        <dsp:cNvPr id="0" name=""/>
        <dsp:cNvSpPr/>
      </dsp:nvSpPr>
      <dsp:spPr>
        <a:xfrm>
          <a:off x="6914512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Class Format (Lecture, Classroom Discussions, Semester Overview,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Ask Questions!</a:t>
          </a:r>
        </a:p>
      </dsp:txBody>
      <dsp:txXfrm>
        <a:off x="6914512" y="102391"/>
        <a:ext cx="3069706" cy="1302299"/>
      </dsp:txXfrm>
    </dsp:sp>
    <dsp:sp modelId="{8AE709DC-4D12-4BB8-830D-6B5E08BD54AF}">
      <dsp:nvSpPr>
        <dsp:cNvPr id="0" name=""/>
        <dsp:cNvSpPr/>
      </dsp:nvSpPr>
      <dsp:spPr>
        <a:xfrm>
          <a:off x="147205" y="1980107"/>
          <a:ext cx="1302299" cy="1302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95125-E22B-47BB-BBD1-2BB150F3D24B}">
      <dsp:nvSpPr>
        <dsp:cNvPr id="0" name=""/>
        <dsp:cNvSpPr/>
      </dsp:nvSpPr>
      <dsp:spPr>
        <a:xfrm>
          <a:off x="420688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FC1C6-C66A-4AF8-A43D-4D9D339ADF31}">
      <dsp:nvSpPr>
        <dsp:cNvPr id="0" name=""/>
        <dsp:cNvSpPr/>
      </dsp:nvSpPr>
      <dsp:spPr>
        <a:xfrm>
          <a:off x="1728569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Grading (Quizzes, Exams, Homework, Project)</a:t>
          </a:r>
        </a:p>
      </dsp:txBody>
      <dsp:txXfrm>
        <a:off x="1728569" y="1980107"/>
        <a:ext cx="3069706" cy="1302299"/>
      </dsp:txXfrm>
    </dsp:sp>
    <dsp:sp modelId="{18680895-F5B6-4595-A1F9-313C7CD48DEB}">
      <dsp:nvSpPr>
        <dsp:cNvPr id="0" name=""/>
        <dsp:cNvSpPr/>
      </dsp:nvSpPr>
      <dsp:spPr>
        <a:xfrm>
          <a:off x="5333149" y="1980107"/>
          <a:ext cx="1302299" cy="1302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12F1D-7864-44ED-B068-7947752CAA73}">
      <dsp:nvSpPr>
        <dsp:cNvPr id="0" name=""/>
        <dsp:cNvSpPr/>
      </dsp:nvSpPr>
      <dsp:spPr>
        <a:xfrm>
          <a:off x="5606631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49849-D102-4254-978A-6EBE96CB5263}">
      <dsp:nvSpPr>
        <dsp:cNvPr id="0" name=""/>
        <dsp:cNvSpPr/>
      </dsp:nvSpPr>
      <dsp:spPr>
        <a:xfrm>
          <a:off x="6914512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Requirements (Pre-reqs, You need to have a Mac)</a:t>
          </a:r>
        </a:p>
      </dsp:txBody>
      <dsp:txXfrm>
        <a:off x="6914512" y="1980107"/>
        <a:ext cx="3069706" cy="1302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A4C8D-759E-A847-84DA-576314D07C3E}">
      <dsp:nvSpPr>
        <dsp:cNvPr id="0" name=""/>
        <dsp:cNvSpPr/>
      </dsp:nvSpPr>
      <dsp:spPr>
        <a:xfrm>
          <a:off x="2739061" y="483575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527272"/>
        <a:ext cx="20228" cy="4045"/>
      </dsp:txXfrm>
    </dsp:sp>
    <dsp:sp modelId="{38A2789B-3523-A243-AC0D-50FA3F33B8E2}">
      <dsp:nvSpPr>
        <dsp:cNvPr id="0" name=""/>
        <dsp:cNvSpPr/>
      </dsp:nvSpPr>
      <dsp:spPr>
        <a:xfrm>
          <a:off x="981872" y="1598"/>
          <a:ext cx="1758989" cy="1055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problem we are solving </a:t>
          </a:r>
        </a:p>
      </dsp:txBody>
      <dsp:txXfrm>
        <a:off x="981872" y="1598"/>
        <a:ext cx="1758989" cy="1055393"/>
      </dsp:txXfrm>
    </dsp:sp>
    <dsp:sp modelId="{2222A52F-65C2-A741-ACE8-131BE2F85987}">
      <dsp:nvSpPr>
        <dsp:cNvPr id="0" name=""/>
        <dsp:cNvSpPr/>
      </dsp:nvSpPr>
      <dsp:spPr>
        <a:xfrm>
          <a:off x="1861367" y="1055192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1240153"/>
        <a:ext cx="110052" cy="4045"/>
      </dsp:txXfrm>
    </dsp:sp>
    <dsp:sp modelId="{FCC4A296-F7AA-CF4C-B6AC-153E909B1DE7}">
      <dsp:nvSpPr>
        <dsp:cNvPr id="0" name=""/>
        <dsp:cNvSpPr/>
      </dsp:nvSpPr>
      <dsp:spPr>
        <a:xfrm>
          <a:off x="3145429" y="1598"/>
          <a:ext cx="1758989" cy="1055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right technology solution for it </a:t>
          </a:r>
        </a:p>
      </dsp:txBody>
      <dsp:txXfrm>
        <a:off x="3145429" y="1598"/>
        <a:ext cx="1758989" cy="1055393"/>
      </dsp:txXfrm>
    </dsp:sp>
    <dsp:sp modelId="{5E8F3177-BA93-9A4B-A103-04283823DB75}">
      <dsp:nvSpPr>
        <dsp:cNvPr id="0" name=""/>
        <dsp:cNvSpPr/>
      </dsp:nvSpPr>
      <dsp:spPr>
        <a:xfrm>
          <a:off x="2739061" y="1943536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1987233"/>
        <a:ext cx="20228" cy="4045"/>
      </dsp:txXfrm>
    </dsp:sp>
    <dsp:sp modelId="{2AB10D7C-02CC-A643-9138-94BFF5E3A34A}">
      <dsp:nvSpPr>
        <dsp:cNvPr id="0" name=""/>
        <dsp:cNvSpPr/>
      </dsp:nvSpPr>
      <dsp:spPr>
        <a:xfrm>
          <a:off x="981872" y="1461559"/>
          <a:ext cx="1758989" cy="1055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pitch deck</a:t>
          </a:r>
        </a:p>
      </dsp:txBody>
      <dsp:txXfrm>
        <a:off x="981872" y="1461559"/>
        <a:ext cx="1758989" cy="1055393"/>
      </dsp:txXfrm>
    </dsp:sp>
    <dsp:sp modelId="{8A498DA8-4231-FB4F-9419-B24D6EEAC3E8}">
      <dsp:nvSpPr>
        <dsp:cNvPr id="0" name=""/>
        <dsp:cNvSpPr/>
      </dsp:nvSpPr>
      <dsp:spPr>
        <a:xfrm>
          <a:off x="1861367" y="2515153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2700114"/>
        <a:ext cx="110052" cy="4045"/>
      </dsp:txXfrm>
    </dsp:sp>
    <dsp:sp modelId="{A18F626E-7087-5E41-94C1-30304EB7D059}">
      <dsp:nvSpPr>
        <dsp:cNvPr id="0" name=""/>
        <dsp:cNvSpPr/>
      </dsp:nvSpPr>
      <dsp:spPr>
        <a:xfrm>
          <a:off x="3145429" y="1461559"/>
          <a:ext cx="1758989" cy="10553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 the application wireframes</a:t>
          </a:r>
        </a:p>
      </dsp:txBody>
      <dsp:txXfrm>
        <a:off x="3145429" y="1461559"/>
        <a:ext cx="1758989" cy="1055393"/>
      </dsp:txXfrm>
    </dsp:sp>
    <dsp:sp modelId="{737C711A-466A-6449-A077-46EE3525F0EF}">
      <dsp:nvSpPr>
        <dsp:cNvPr id="0" name=""/>
        <dsp:cNvSpPr/>
      </dsp:nvSpPr>
      <dsp:spPr>
        <a:xfrm>
          <a:off x="2739061" y="3403497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3447194"/>
        <a:ext cx="20228" cy="4045"/>
      </dsp:txXfrm>
    </dsp:sp>
    <dsp:sp modelId="{1D9A7324-5F28-5440-9045-94D5E21BA389}">
      <dsp:nvSpPr>
        <dsp:cNvPr id="0" name=""/>
        <dsp:cNvSpPr/>
      </dsp:nvSpPr>
      <dsp:spPr>
        <a:xfrm>
          <a:off x="981872" y="2921520"/>
          <a:ext cx="1758989" cy="10553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 the app</a:t>
          </a:r>
        </a:p>
      </dsp:txBody>
      <dsp:txXfrm>
        <a:off x="981872" y="2921520"/>
        <a:ext cx="1758989" cy="1055393"/>
      </dsp:txXfrm>
    </dsp:sp>
    <dsp:sp modelId="{8FED5463-E496-B740-886A-E95480E3418D}">
      <dsp:nvSpPr>
        <dsp:cNvPr id="0" name=""/>
        <dsp:cNvSpPr/>
      </dsp:nvSpPr>
      <dsp:spPr>
        <a:xfrm>
          <a:off x="1861367" y="3975114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4160075"/>
        <a:ext cx="110052" cy="4045"/>
      </dsp:txXfrm>
    </dsp:sp>
    <dsp:sp modelId="{75B41058-73AD-734B-AB20-EDF4A17ACF89}">
      <dsp:nvSpPr>
        <dsp:cNvPr id="0" name=""/>
        <dsp:cNvSpPr/>
      </dsp:nvSpPr>
      <dsp:spPr>
        <a:xfrm>
          <a:off x="3145429" y="2921520"/>
          <a:ext cx="1758989" cy="1055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the app </a:t>
          </a:r>
        </a:p>
      </dsp:txBody>
      <dsp:txXfrm>
        <a:off x="3145429" y="2921520"/>
        <a:ext cx="1758989" cy="1055393"/>
      </dsp:txXfrm>
    </dsp:sp>
    <dsp:sp modelId="{9684C6DB-30EC-EC4F-BB92-7B3FF78F54CD}">
      <dsp:nvSpPr>
        <dsp:cNvPr id="0" name=""/>
        <dsp:cNvSpPr/>
      </dsp:nvSpPr>
      <dsp:spPr>
        <a:xfrm>
          <a:off x="981872" y="4381481"/>
          <a:ext cx="1758989" cy="1055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Monetize the app</a:t>
          </a:r>
        </a:p>
      </dsp:txBody>
      <dsp:txXfrm>
        <a:off x="981872" y="4381481"/>
        <a:ext cx="1758989" cy="1055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D6156-75FB-FE4F-93CD-3F4B2C643844}">
      <dsp:nvSpPr>
        <dsp:cNvPr id="0" name=""/>
        <dsp:cNvSpPr/>
      </dsp:nvSpPr>
      <dsp:spPr>
        <a:xfrm>
          <a:off x="0" y="712231"/>
          <a:ext cx="5741533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 will randomly select the team you will be part of </a:t>
          </a:r>
        </a:p>
      </dsp:txBody>
      <dsp:txXfrm>
        <a:off x="0" y="712231"/>
        <a:ext cx="5741533" cy="510300"/>
      </dsp:txXfrm>
    </dsp:sp>
    <dsp:sp modelId="{7AFC9378-983D-F049-AC2F-6AF141AE412D}">
      <dsp:nvSpPr>
        <dsp:cNvPr id="0" name=""/>
        <dsp:cNvSpPr/>
      </dsp:nvSpPr>
      <dsp:spPr>
        <a:xfrm>
          <a:off x="287076" y="53511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Join teams (4 person per team)</a:t>
          </a:r>
        </a:p>
      </dsp:txBody>
      <dsp:txXfrm>
        <a:off x="304369" y="552404"/>
        <a:ext cx="3984487" cy="319654"/>
      </dsp:txXfrm>
    </dsp:sp>
    <dsp:sp modelId="{D425440C-C6CC-8044-BC57-36F918E0DA35}">
      <dsp:nvSpPr>
        <dsp:cNvPr id="0" name=""/>
        <dsp:cNvSpPr/>
      </dsp:nvSpPr>
      <dsp:spPr>
        <a:xfrm>
          <a:off x="0" y="1464451"/>
          <a:ext cx="5741533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Meet with your team and identify a problem you want to solve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Write your problem – one paragraph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What is your solution to that problem – one paragraph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Do some research on what other solution exists that are like yours. Try to list 3 or more players with their website. Explain how your solution is different from those.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Submit a page that includes all the information above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Be ready to explain your problem for the entire class</a:t>
          </a:r>
        </a:p>
      </dsp:txBody>
      <dsp:txXfrm>
        <a:off x="0" y="1464451"/>
        <a:ext cx="5741533" cy="1852200"/>
      </dsp:txXfrm>
    </dsp:sp>
    <dsp:sp modelId="{682C3A02-ED97-5F4C-92A9-0AABF50D3ABE}">
      <dsp:nvSpPr>
        <dsp:cNvPr id="0" name=""/>
        <dsp:cNvSpPr/>
      </dsp:nvSpPr>
      <dsp:spPr>
        <a:xfrm>
          <a:off x="287076" y="128733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Homework: Select a problem you want to solve as a team</a:t>
          </a:r>
        </a:p>
      </dsp:txBody>
      <dsp:txXfrm>
        <a:off x="304369" y="1304624"/>
        <a:ext cx="3984487" cy="319654"/>
      </dsp:txXfrm>
    </dsp:sp>
    <dsp:sp modelId="{56D941B4-EC8E-F143-826A-2266CCB20F81}">
      <dsp:nvSpPr>
        <dsp:cNvPr id="0" name=""/>
        <dsp:cNvSpPr/>
      </dsp:nvSpPr>
      <dsp:spPr>
        <a:xfrm>
          <a:off x="0" y="3558571"/>
          <a:ext cx="5741533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Pitch-deck structure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Walk you through how to create wireframes for your app.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More frontend topics: Defining UI Interactions, Creating ViewModels &amp; Models</a:t>
          </a:r>
        </a:p>
      </dsp:txBody>
      <dsp:txXfrm>
        <a:off x="0" y="3558571"/>
        <a:ext cx="5741533" cy="1077300"/>
      </dsp:txXfrm>
    </dsp:sp>
    <dsp:sp modelId="{BDDECA63-392D-3B4E-BA70-92751E03688F}">
      <dsp:nvSpPr>
        <dsp:cNvPr id="0" name=""/>
        <dsp:cNvSpPr/>
      </dsp:nvSpPr>
      <dsp:spPr>
        <a:xfrm>
          <a:off x="287076" y="338145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Next session</a:t>
          </a:r>
        </a:p>
      </dsp:txBody>
      <dsp:txXfrm>
        <a:off x="304369" y="3398744"/>
        <a:ext cx="3984487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D2FD-3EFA-42A7-A694-58239D8CA292}">
      <dsp:nvSpPr>
        <dsp:cNvPr id="0" name=""/>
        <dsp:cNvSpPr/>
      </dsp:nvSpPr>
      <dsp:spPr>
        <a:xfrm>
          <a:off x="0" y="3155"/>
          <a:ext cx="5741533" cy="498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3AFF0-BBE2-4B67-B462-4336270AE8AF}">
      <dsp:nvSpPr>
        <dsp:cNvPr id="0" name=""/>
        <dsp:cNvSpPr/>
      </dsp:nvSpPr>
      <dsp:spPr>
        <a:xfrm>
          <a:off x="150811" y="115329"/>
          <a:ext cx="274470" cy="274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2F3C5-193B-443F-9EFF-F434AA0BF90F}">
      <dsp:nvSpPr>
        <dsp:cNvPr id="0" name=""/>
        <dsp:cNvSpPr/>
      </dsp:nvSpPr>
      <dsp:spPr>
        <a:xfrm>
          <a:off x="576093" y="3155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Problem (Pain)</a:t>
          </a:r>
        </a:p>
      </dsp:txBody>
      <dsp:txXfrm>
        <a:off x="576093" y="3155"/>
        <a:ext cx="5147990" cy="529709"/>
      </dsp:txXfrm>
    </dsp:sp>
    <dsp:sp modelId="{01508483-ACA5-482D-AB26-363D35E1D7F7}">
      <dsp:nvSpPr>
        <dsp:cNvPr id="0" name=""/>
        <dsp:cNvSpPr/>
      </dsp:nvSpPr>
      <dsp:spPr>
        <a:xfrm>
          <a:off x="0" y="665292"/>
          <a:ext cx="5741533" cy="4985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0FC6C-70B3-44D7-89A9-5E294DD715E3}">
      <dsp:nvSpPr>
        <dsp:cNvPr id="0" name=""/>
        <dsp:cNvSpPr/>
      </dsp:nvSpPr>
      <dsp:spPr>
        <a:xfrm>
          <a:off x="150811" y="777466"/>
          <a:ext cx="274470" cy="274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416D0-D6E3-48BB-BD07-3AD324885D58}">
      <dsp:nvSpPr>
        <dsp:cNvPr id="0" name=""/>
        <dsp:cNvSpPr/>
      </dsp:nvSpPr>
      <dsp:spPr>
        <a:xfrm>
          <a:off x="576093" y="665292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Solution</a:t>
          </a:r>
        </a:p>
      </dsp:txBody>
      <dsp:txXfrm>
        <a:off x="576093" y="665292"/>
        <a:ext cx="5147990" cy="529709"/>
      </dsp:txXfrm>
    </dsp:sp>
    <dsp:sp modelId="{33A1990E-74A1-40A5-99B5-718BC59C9C12}">
      <dsp:nvSpPr>
        <dsp:cNvPr id="0" name=""/>
        <dsp:cNvSpPr/>
      </dsp:nvSpPr>
      <dsp:spPr>
        <a:xfrm>
          <a:off x="0" y="1327430"/>
          <a:ext cx="5741533" cy="4985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939D-A36B-47F6-93B5-E188F59587EA}">
      <dsp:nvSpPr>
        <dsp:cNvPr id="0" name=""/>
        <dsp:cNvSpPr/>
      </dsp:nvSpPr>
      <dsp:spPr>
        <a:xfrm>
          <a:off x="150811" y="1439604"/>
          <a:ext cx="274470" cy="2742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38349-B2B1-4D99-B56C-BF69C5C234A2}">
      <dsp:nvSpPr>
        <dsp:cNvPr id="0" name=""/>
        <dsp:cNvSpPr/>
      </dsp:nvSpPr>
      <dsp:spPr>
        <a:xfrm>
          <a:off x="576093" y="1327430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Market size and segmentation: # of users, $ user spending, demographic</a:t>
          </a:r>
        </a:p>
      </dsp:txBody>
      <dsp:txXfrm>
        <a:off x="576093" y="1327430"/>
        <a:ext cx="5147990" cy="529709"/>
      </dsp:txXfrm>
    </dsp:sp>
    <dsp:sp modelId="{3D8BDD0F-F0B7-424A-822B-2D2703B06673}">
      <dsp:nvSpPr>
        <dsp:cNvPr id="0" name=""/>
        <dsp:cNvSpPr/>
      </dsp:nvSpPr>
      <dsp:spPr>
        <a:xfrm>
          <a:off x="0" y="1989567"/>
          <a:ext cx="5741533" cy="4985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BA05C-B6A4-45ED-A973-080F3C74A3AD}">
      <dsp:nvSpPr>
        <dsp:cNvPr id="0" name=""/>
        <dsp:cNvSpPr/>
      </dsp:nvSpPr>
      <dsp:spPr>
        <a:xfrm>
          <a:off x="150811" y="2101741"/>
          <a:ext cx="274470" cy="2742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9A030-5E25-4DB6-9068-3BE463A391E4}">
      <dsp:nvSpPr>
        <dsp:cNvPr id="0" name=""/>
        <dsp:cNvSpPr/>
      </dsp:nvSpPr>
      <dsp:spPr>
        <a:xfrm>
          <a:off x="576093" y="1989567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Go-to-market strategy: How to reach out to our customers and convince them to start using our solution</a:t>
          </a:r>
        </a:p>
      </dsp:txBody>
      <dsp:txXfrm>
        <a:off x="576093" y="1989567"/>
        <a:ext cx="5147990" cy="529709"/>
      </dsp:txXfrm>
    </dsp:sp>
    <dsp:sp modelId="{1B2830E7-76DD-9040-AE4F-2C5DC317F578}">
      <dsp:nvSpPr>
        <dsp:cNvPr id="0" name=""/>
        <dsp:cNvSpPr/>
      </dsp:nvSpPr>
      <dsp:spPr>
        <a:xfrm>
          <a:off x="0" y="2651705"/>
          <a:ext cx="5741533" cy="4985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F91DB-BA8C-E14A-AF1D-0DE731BE1ABA}">
      <dsp:nvSpPr>
        <dsp:cNvPr id="0" name=""/>
        <dsp:cNvSpPr/>
      </dsp:nvSpPr>
      <dsp:spPr>
        <a:xfrm>
          <a:off x="150811" y="2763879"/>
          <a:ext cx="274470" cy="2742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52AC1-C3E8-B14D-A65E-1EFE8B12B90A}">
      <dsp:nvSpPr>
        <dsp:cNvPr id="0" name=""/>
        <dsp:cNvSpPr/>
      </dsp:nvSpPr>
      <dsp:spPr>
        <a:xfrm>
          <a:off x="576093" y="2651705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Competitive Analysis</a:t>
          </a:r>
        </a:p>
      </dsp:txBody>
      <dsp:txXfrm>
        <a:off x="576093" y="2651705"/>
        <a:ext cx="5147990" cy="529709"/>
      </dsp:txXfrm>
    </dsp:sp>
    <dsp:sp modelId="{E362C4AF-05CC-4064-B4D1-3A957EE49DDE}">
      <dsp:nvSpPr>
        <dsp:cNvPr id="0" name=""/>
        <dsp:cNvSpPr/>
      </dsp:nvSpPr>
      <dsp:spPr>
        <a:xfrm>
          <a:off x="0" y="3313842"/>
          <a:ext cx="5741533" cy="498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77917-1EE0-464D-AC61-CA24AB86F2A0}">
      <dsp:nvSpPr>
        <dsp:cNvPr id="0" name=""/>
        <dsp:cNvSpPr/>
      </dsp:nvSpPr>
      <dsp:spPr>
        <a:xfrm>
          <a:off x="150811" y="3426016"/>
          <a:ext cx="274470" cy="274202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DC157-DBEA-4E59-9A61-3B541719E3C1}">
      <dsp:nvSpPr>
        <dsp:cNvPr id="0" name=""/>
        <dsp:cNvSpPr/>
      </dsp:nvSpPr>
      <dsp:spPr>
        <a:xfrm>
          <a:off x="576093" y="3313842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model: how do we make money</a:t>
          </a:r>
        </a:p>
      </dsp:txBody>
      <dsp:txXfrm>
        <a:off x="576093" y="3313842"/>
        <a:ext cx="5147990" cy="529709"/>
      </dsp:txXfrm>
    </dsp:sp>
    <dsp:sp modelId="{3FDC0BB8-E719-45A8-B5DE-0670B72CDBB1}">
      <dsp:nvSpPr>
        <dsp:cNvPr id="0" name=""/>
        <dsp:cNvSpPr/>
      </dsp:nvSpPr>
      <dsp:spPr>
        <a:xfrm>
          <a:off x="0" y="3975980"/>
          <a:ext cx="5741533" cy="4985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08B0-7693-4826-919F-02049F05F854}">
      <dsp:nvSpPr>
        <dsp:cNvPr id="0" name=""/>
        <dsp:cNvSpPr/>
      </dsp:nvSpPr>
      <dsp:spPr>
        <a:xfrm>
          <a:off x="150811" y="4088153"/>
          <a:ext cx="274470" cy="27420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086F6-B83D-47E7-87F8-AF0C446CDAF4}">
      <dsp:nvSpPr>
        <dsp:cNvPr id="0" name=""/>
        <dsp:cNvSpPr/>
      </dsp:nvSpPr>
      <dsp:spPr>
        <a:xfrm>
          <a:off x="576093" y="3975980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Founding team: why this team is the perfect team to make this happen? How the team members know each other</a:t>
          </a:r>
        </a:p>
      </dsp:txBody>
      <dsp:txXfrm>
        <a:off x="576093" y="3975980"/>
        <a:ext cx="5147990" cy="529709"/>
      </dsp:txXfrm>
    </dsp:sp>
    <dsp:sp modelId="{6FA7511E-D495-4EF3-A1D3-368EFB85E13A}">
      <dsp:nvSpPr>
        <dsp:cNvPr id="0" name=""/>
        <dsp:cNvSpPr/>
      </dsp:nvSpPr>
      <dsp:spPr>
        <a:xfrm>
          <a:off x="0" y="4638117"/>
          <a:ext cx="5741533" cy="4985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CF97-428F-4E09-800D-60DE2EBA7488}">
      <dsp:nvSpPr>
        <dsp:cNvPr id="0" name=""/>
        <dsp:cNvSpPr/>
      </dsp:nvSpPr>
      <dsp:spPr>
        <a:xfrm>
          <a:off x="150811" y="4750291"/>
          <a:ext cx="274470" cy="27420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AFCDB-690C-458B-B28D-C69F554DD05A}">
      <dsp:nvSpPr>
        <dsp:cNvPr id="0" name=""/>
        <dsp:cNvSpPr/>
      </dsp:nvSpPr>
      <dsp:spPr>
        <a:xfrm>
          <a:off x="576093" y="4638117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Financial prediction: Revenue, profit, LTV, CAC, … </a:t>
          </a:r>
        </a:p>
      </dsp:txBody>
      <dsp:txXfrm>
        <a:off x="576093" y="4638117"/>
        <a:ext cx="5147990" cy="529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68DC6-8351-624E-A7F6-E69498C62E83}">
      <dsp:nvSpPr>
        <dsp:cNvPr id="0" name=""/>
        <dsp:cNvSpPr/>
      </dsp:nvSpPr>
      <dsp:spPr>
        <a:xfrm>
          <a:off x="3204093" y="721816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129" y="764606"/>
        <a:ext cx="29298" cy="5859"/>
      </dsp:txXfrm>
    </dsp:sp>
    <dsp:sp modelId="{D82AD1DA-866A-3442-A5E5-ACE7E5D8FD75}">
      <dsp:nvSpPr>
        <dsp:cNvPr id="0" name=""/>
        <dsp:cNvSpPr/>
      </dsp:nvSpPr>
      <dsp:spPr>
        <a:xfrm>
          <a:off x="658196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UI Prototyping</a:t>
          </a:r>
        </a:p>
      </dsp:txBody>
      <dsp:txXfrm>
        <a:off x="658196" y="3227"/>
        <a:ext cx="2547697" cy="1528618"/>
      </dsp:txXfrm>
    </dsp:sp>
    <dsp:sp modelId="{0BDBA0BA-90D4-134D-AFEA-58A7FA6D7989}">
      <dsp:nvSpPr>
        <dsp:cNvPr id="0" name=""/>
        <dsp:cNvSpPr/>
      </dsp:nvSpPr>
      <dsp:spPr>
        <a:xfrm>
          <a:off x="6337761" y="721816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0797" y="764606"/>
        <a:ext cx="29298" cy="5859"/>
      </dsp:txXfrm>
    </dsp:sp>
    <dsp:sp modelId="{B1FCC085-D23B-0E44-A798-F43AAFF66A70}">
      <dsp:nvSpPr>
        <dsp:cNvPr id="0" name=""/>
        <dsp:cNvSpPr/>
      </dsp:nvSpPr>
      <dsp:spPr>
        <a:xfrm>
          <a:off x="3791863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Local Development</a:t>
          </a:r>
        </a:p>
      </dsp:txBody>
      <dsp:txXfrm>
        <a:off x="3791863" y="3227"/>
        <a:ext cx="2547697" cy="1528618"/>
      </dsp:txXfrm>
    </dsp:sp>
    <dsp:sp modelId="{61FB5956-5920-034E-B61C-7E97DC4FB7B4}">
      <dsp:nvSpPr>
        <dsp:cNvPr id="0" name=""/>
        <dsp:cNvSpPr/>
      </dsp:nvSpPr>
      <dsp:spPr>
        <a:xfrm>
          <a:off x="1932044" y="1530045"/>
          <a:ext cx="6267335" cy="555370"/>
        </a:xfrm>
        <a:custGeom>
          <a:avLst/>
          <a:gdLst/>
          <a:ahLst/>
          <a:cxnLst/>
          <a:rect l="0" t="0" r="0" b="0"/>
          <a:pathLst>
            <a:path>
              <a:moveTo>
                <a:pt x="6267335" y="0"/>
              </a:moveTo>
              <a:lnTo>
                <a:pt x="6267335" y="294785"/>
              </a:lnTo>
              <a:lnTo>
                <a:pt x="0" y="294785"/>
              </a:lnTo>
              <a:lnTo>
                <a:pt x="0" y="55537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08345" y="1804801"/>
        <a:ext cx="314733" cy="5859"/>
      </dsp:txXfrm>
    </dsp:sp>
    <dsp:sp modelId="{A090E1FF-6837-1C44-8F1B-7AF34EA7F519}">
      <dsp:nvSpPr>
        <dsp:cNvPr id="0" name=""/>
        <dsp:cNvSpPr/>
      </dsp:nvSpPr>
      <dsp:spPr>
        <a:xfrm>
          <a:off x="6925531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Local MVP</a:t>
          </a:r>
        </a:p>
      </dsp:txBody>
      <dsp:txXfrm>
        <a:off x="6925531" y="3227"/>
        <a:ext cx="2547697" cy="1528618"/>
      </dsp:txXfrm>
    </dsp:sp>
    <dsp:sp modelId="{EC8E6B7A-864D-E745-B8E0-CB09A79B4D14}">
      <dsp:nvSpPr>
        <dsp:cNvPr id="0" name=""/>
        <dsp:cNvSpPr/>
      </dsp:nvSpPr>
      <dsp:spPr>
        <a:xfrm>
          <a:off x="3204093" y="2836405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129" y="2879195"/>
        <a:ext cx="29298" cy="5859"/>
      </dsp:txXfrm>
    </dsp:sp>
    <dsp:sp modelId="{18CDA328-5E51-0049-B624-39642D8D2DB1}">
      <dsp:nvSpPr>
        <dsp:cNvPr id="0" name=""/>
        <dsp:cNvSpPr/>
      </dsp:nvSpPr>
      <dsp:spPr>
        <a:xfrm>
          <a:off x="658196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Real MVP</a:t>
          </a:r>
        </a:p>
      </dsp:txBody>
      <dsp:txXfrm>
        <a:off x="658196" y="2117816"/>
        <a:ext cx="2547697" cy="1528618"/>
      </dsp:txXfrm>
    </dsp:sp>
    <dsp:sp modelId="{632B96D6-0CD9-A740-882A-C12E4712EF65}">
      <dsp:nvSpPr>
        <dsp:cNvPr id="0" name=""/>
        <dsp:cNvSpPr/>
      </dsp:nvSpPr>
      <dsp:spPr>
        <a:xfrm>
          <a:off x="6337761" y="2836405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0797" y="2879195"/>
        <a:ext cx="29298" cy="5859"/>
      </dsp:txXfrm>
    </dsp:sp>
    <dsp:sp modelId="{B017686D-14C9-BB46-AFBC-7BF933D19B05}">
      <dsp:nvSpPr>
        <dsp:cNvPr id="0" name=""/>
        <dsp:cNvSpPr/>
      </dsp:nvSpPr>
      <dsp:spPr>
        <a:xfrm>
          <a:off x="3791863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Deploy for Testing</a:t>
          </a:r>
        </a:p>
      </dsp:txBody>
      <dsp:txXfrm>
        <a:off x="3791863" y="2117816"/>
        <a:ext cx="2547697" cy="1528618"/>
      </dsp:txXfrm>
    </dsp:sp>
    <dsp:sp modelId="{CABE92AE-B536-454B-8E18-AFC96AC8F0B5}">
      <dsp:nvSpPr>
        <dsp:cNvPr id="0" name=""/>
        <dsp:cNvSpPr/>
      </dsp:nvSpPr>
      <dsp:spPr>
        <a:xfrm>
          <a:off x="6925531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Publish to App Store</a:t>
          </a:r>
        </a:p>
      </dsp:txBody>
      <dsp:txXfrm>
        <a:off x="6925531" y="2117816"/>
        <a:ext cx="2547697" cy="1528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DFAD7-51D0-BF44-BDE7-CE0612AB8B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4EBFC-F1ED-FC4E-A6A1-0D0164F6B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C17D8A-2E7B-E647-835E-CCE1003F6943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8080-BC21-6549-A1EB-76CAB80F3C25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F304-5B77-1344-A522-050B085B9124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9477-1D46-884B-8929-F846FE7DC39A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656-F3B4-8B41-8484-AC9F31ADFD60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EC02-B409-024C-AFD2-81903AF586F3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749-D466-C544-B1B7-161DBEEDA410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E257-EA0D-6548-9757-214AEDA3556E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6AAC-B7A4-134A-8589-555738A0ED89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465-3D32-D742-B61C-62BE3BDE53C4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011A-2E07-D940-BEAB-94AB75F164B7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E65A-F20E-FB48-9BF1-A14A3709C4D0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AC3D-8A02-EF4A-81A6-9E854DF56A7E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734B-7D04-6840-8441-39E698BF2D96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56E1-88AB-8644-A59A-0CA122D35054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5F83-73C7-AD4B-8239-CD5FFCF70A7E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7359-E139-434E-A155-D6E8A4D0619B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C89086-E6F7-DE4D-8D78-FEFB1B6B0126}" type="datetime1">
              <a:rPr lang="en-US" smtClean="0"/>
              <a:t>6/10/20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ccftech.com/iphone-7-tsm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9676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Android_sample.sv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triangle_with_thick_white_border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E7BD64-C268-4BE6-8D67-F5DD171F0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6C6E9A-567D-4054-B920-2E1BAF6D2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9676190" cy="5442857"/>
          </a:xfrm>
          <a:custGeom>
            <a:avLst/>
            <a:gdLst>
              <a:gd name="connsiteX0" fmla="*/ 0 w 9676190"/>
              <a:gd name="connsiteY0" fmla="*/ 0 h 5442857"/>
              <a:gd name="connsiteX1" fmla="*/ 9676190 w 9676190"/>
              <a:gd name="connsiteY1" fmla="*/ 0 h 5442857"/>
              <a:gd name="connsiteX2" fmla="*/ 9676190 w 9676190"/>
              <a:gd name="connsiteY2" fmla="*/ 5442857 h 5442857"/>
              <a:gd name="connsiteX3" fmla="*/ 1890711 w 9676190"/>
              <a:gd name="connsiteY3" fmla="*/ 5442857 h 5442857"/>
              <a:gd name="connsiteX4" fmla="*/ 1883227 w 9676190"/>
              <a:gd name="connsiteY4" fmla="*/ 5203371 h 5442857"/>
              <a:gd name="connsiteX5" fmla="*/ 1872341 w 9676190"/>
              <a:gd name="connsiteY5" fmla="*/ 5170714 h 5442857"/>
              <a:gd name="connsiteX6" fmla="*/ 1828798 w 9676190"/>
              <a:gd name="connsiteY6" fmla="*/ 5116285 h 5442857"/>
              <a:gd name="connsiteX7" fmla="*/ 1796141 w 9676190"/>
              <a:gd name="connsiteY7" fmla="*/ 4953000 h 5442857"/>
              <a:gd name="connsiteX8" fmla="*/ 1817912 w 9676190"/>
              <a:gd name="connsiteY8" fmla="*/ 4909457 h 5442857"/>
              <a:gd name="connsiteX9" fmla="*/ 1741712 w 9676190"/>
              <a:gd name="connsiteY9" fmla="*/ 4789714 h 5442857"/>
              <a:gd name="connsiteX10" fmla="*/ 1730827 w 9676190"/>
              <a:gd name="connsiteY10" fmla="*/ 4757057 h 5442857"/>
              <a:gd name="connsiteX11" fmla="*/ 1687284 w 9676190"/>
              <a:gd name="connsiteY11" fmla="*/ 4702628 h 5442857"/>
              <a:gd name="connsiteX12" fmla="*/ 1632855 w 9676190"/>
              <a:gd name="connsiteY12" fmla="*/ 4593771 h 5442857"/>
              <a:gd name="connsiteX13" fmla="*/ 1600198 w 9676190"/>
              <a:gd name="connsiteY13" fmla="*/ 4572000 h 5442857"/>
              <a:gd name="connsiteX14" fmla="*/ 1578427 w 9676190"/>
              <a:gd name="connsiteY14" fmla="*/ 4550228 h 5442857"/>
              <a:gd name="connsiteX15" fmla="*/ 1556655 w 9676190"/>
              <a:gd name="connsiteY15" fmla="*/ 4517571 h 5442857"/>
              <a:gd name="connsiteX16" fmla="*/ 1523998 w 9676190"/>
              <a:gd name="connsiteY16" fmla="*/ 4506685 h 5442857"/>
              <a:gd name="connsiteX17" fmla="*/ 1491341 w 9676190"/>
              <a:gd name="connsiteY17" fmla="*/ 4484914 h 5442857"/>
              <a:gd name="connsiteX18" fmla="*/ 1415141 w 9676190"/>
              <a:gd name="connsiteY18" fmla="*/ 4463143 h 5442857"/>
              <a:gd name="connsiteX19" fmla="*/ 1349827 w 9676190"/>
              <a:gd name="connsiteY19" fmla="*/ 4397828 h 5442857"/>
              <a:gd name="connsiteX20" fmla="*/ 1328055 w 9676190"/>
              <a:gd name="connsiteY20" fmla="*/ 4376057 h 5442857"/>
              <a:gd name="connsiteX21" fmla="*/ 1295398 w 9676190"/>
              <a:gd name="connsiteY21" fmla="*/ 4354285 h 5442857"/>
              <a:gd name="connsiteX22" fmla="*/ 1262741 w 9676190"/>
              <a:gd name="connsiteY22" fmla="*/ 4321628 h 5442857"/>
              <a:gd name="connsiteX23" fmla="*/ 1197427 w 9676190"/>
              <a:gd name="connsiteY23" fmla="*/ 4299857 h 5442857"/>
              <a:gd name="connsiteX24" fmla="*/ 1153884 w 9676190"/>
              <a:gd name="connsiteY24" fmla="*/ 4288971 h 5442857"/>
              <a:gd name="connsiteX25" fmla="*/ 1088570 w 9676190"/>
              <a:gd name="connsiteY25" fmla="*/ 4267200 h 5442857"/>
              <a:gd name="connsiteX26" fmla="*/ 1023255 w 9676190"/>
              <a:gd name="connsiteY26" fmla="*/ 4223657 h 5442857"/>
              <a:gd name="connsiteX27" fmla="*/ 1001484 w 9676190"/>
              <a:gd name="connsiteY27" fmla="*/ 4201885 h 5442857"/>
              <a:gd name="connsiteX28" fmla="*/ 947055 w 9676190"/>
              <a:gd name="connsiteY28" fmla="*/ 4191000 h 5442857"/>
              <a:gd name="connsiteX29" fmla="*/ 903512 w 9676190"/>
              <a:gd name="connsiteY29" fmla="*/ 4180114 h 5442857"/>
              <a:gd name="connsiteX30" fmla="*/ 870855 w 9676190"/>
              <a:gd name="connsiteY30" fmla="*/ 4158343 h 5442857"/>
              <a:gd name="connsiteX31" fmla="*/ 805541 w 9676190"/>
              <a:gd name="connsiteY31" fmla="*/ 4136571 h 5442857"/>
              <a:gd name="connsiteX32" fmla="*/ 772884 w 9676190"/>
              <a:gd name="connsiteY32" fmla="*/ 4125685 h 5442857"/>
              <a:gd name="connsiteX33" fmla="*/ 707570 w 9676190"/>
              <a:gd name="connsiteY33" fmla="*/ 4103914 h 5442857"/>
              <a:gd name="connsiteX34" fmla="*/ 674912 w 9676190"/>
              <a:gd name="connsiteY34" fmla="*/ 4093028 h 5442857"/>
              <a:gd name="connsiteX35" fmla="*/ 631370 w 9676190"/>
              <a:gd name="connsiteY35" fmla="*/ 4082143 h 5442857"/>
              <a:gd name="connsiteX36" fmla="*/ 359227 w 9676190"/>
              <a:gd name="connsiteY36" fmla="*/ 4093028 h 5442857"/>
              <a:gd name="connsiteX37" fmla="*/ 293912 w 9676190"/>
              <a:gd name="connsiteY37" fmla="*/ 4136571 h 5442857"/>
              <a:gd name="connsiteX38" fmla="*/ 217712 w 9676190"/>
              <a:gd name="connsiteY38" fmla="*/ 4158343 h 5442857"/>
              <a:gd name="connsiteX39" fmla="*/ 185055 w 9676190"/>
              <a:gd name="connsiteY39" fmla="*/ 4180114 h 5442857"/>
              <a:gd name="connsiteX40" fmla="*/ 141512 w 9676190"/>
              <a:gd name="connsiteY40" fmla="*/ 4201885 h 5442857"/>
              <a:gd name="connsiteX41" fmla="*/ 119741 w 9676190"/>
              <a:gd name="connsiteY41" fmla="*/ 4223657 h 5442857"/>
              <a:gd name="connsiteX42" fmla="*/ 87084 w 9676190"/>
              <a:gd name="connsiteY42" fmla="*/ 4234543 h 5442857"/>
              <a:gd name="connsiteX43" fmla="*/ 10884 w 9676190"/>
              <a:gd name="connsiteY43" fmla="*/ 4278085 h 5442857"/>
              <a:gd name="connsiteX44" fmla="*/ 0 w 9676190"/>
              <a:gd name="connsiteY44" fmla="*/ 4287781 h 544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676190" h="5442857">
                <a:moveTo>
                  <a:pt x="0" y="0"/>
                </a:moveTo>
                <a:lnTo>
                  <a:pt x="9676190" y="0"/>
                </a:lnTo>
                <a:lnTo>
                  <a:pt x="9676190" y="5442857"/>
                </a:lnTo>
                <a:lnTo>
                  <a:pt x="1890711" y="5442857"/>
                </a:lnTo>
                <a:lnTo>
                  <a:pt x="1883227" y="5203371"/>
                </a:lnTo>
                <a:cubicBezTo>
                  <a:pt x="1882572" y="5191915"/>
                  <a:pt x="1877473" y="5180977"/>
                  <a:pt x="1872341" y="5170714"/>
                </a:cubicBezTo>
                <a:cubicBezTo>
                  <a:pt x="1858608" y="5143249"/>
                  <a:pt x="1849049" y="5136536"/>
                  <a:pt x="1828798" y="5116285"/>
                </a:cubicBezTo>
                <a:cubicBezTo>
                  <a:pt x="1791950" y="5005739"/>
                  <a:pt x="1816272" y="5093911"/>
                  <a:pt x="1796141" y="4953000"/>
                </a:cubicBezTo>
                <a:cubicBezTo>
                  <a:pt x="1793524" y="4934684"/>
                  <a:pt x="1814283" y="4916714"/>
                  <a:pt x="1817912" y="4909457"/>
                </a:cubicBezTo>
                <a:cubicBezTo>
                  <a:pt x="1792512" y="4869543"/>
                  <a:pt x="1756672" y="4834597"/>
                  <a:pt x="1741712" y="4789714"/>
                </a:cubicBezTo>
                <a:cubicBezTo>
                  <a:pt x="1738084" y="4778828"/>
                  <a:pt x="1735959" y="4767320"/>
                  <a:pt x="1730827" y="4757057"/>
                </a:cubicBezTo>
                <a:cubicBezTo>
                  <a:pt x="1717096" y="4729596"/>
                  <a:pt x="1707532" y="4722877"/>
                  <a:pt x="1687284" y="4702628"/>
                </a:cubicBezTo>
                <a:cubicBezTo>
                  <a:pt x="1677462" y="4663342"/>
                  <a:pt x="1671736" y="4619691"/>
                  <a:pt x="1632855" y="4593771"/>
                </a:cubicBezTo>
                <a:cubicBezTo>
                  <a:pt x="1621969" y="4586514"/>
                  <a:pt x="1610414" y="4580173"/>
                  <a:pt x="1600198" y="4572000"/>
                </a:cubicBezTo>
                <a:cubicBezTo>
                  <a:pt x="1592184" y="4565589"/>
                  <a:pt x="1584838" y="4558242"/>
                  <a:pt x="1578427" y="4550228"/>
                </a:cubicBezTo>
                <a:cubicBezTo>
                  <a:pt x="1570254" y="4540012"/>
                  <a:pt x="1566871" y="4525744"/>
                  <a:pt x="1556655" y="4517571"/>
                </a:cubicBezTo>
                <a:cubicBezTo>
                  <a:pt x="1547695" y="4510403"/>
                  <a:pt x="1534261" y="4511817"/>
                  <a:pt x="1523998" y="4506685"/>
                </a:cubicBezTo>
                <a:cubicBezTo>
                  <a:pt x="1512296" y="4500834"/>
                  <a:pt x="1503043" y="4490765"/>
                  <a:pt x="1491341" y="4484914"/>
                </a:cubicBezTo>
                <a:cubicBezTo>
                  <a:pt x="1475720" y="4477104"/>
                  <a:pt x="1429098" y="4466632"/>
                  <a:pt x="1415141" y="4463143"/>
                </a:cubicBezTo>
                <a:lnTo>
                  <a:pt x="1349827" y="4397828"/>
                </a:lnTo>
                <a:cubicBezTo>
                  <a:pt x="1342570" y="4390571"/>
                  <a:pt x="1336594" y="4381750"/>
                  <a:pt x="1328055" y="4376057"/>
                </a:cubicBezTo>
                <a:cubicBezTo>
                  <a:pt x="1317169" y="4368800"/>
                  <a:pt x="1305449" y="4362661"/>
                  <a:pt x="1295398" y="4354285"/>
                </a:cubicBezTo>
                <a:cubicBezTo>
                  <a:pt x="1283572" y="4344430"/>
                  <a:pt x="1276198" y="4329104"/>
                  <a:pt x="1262741" y="4321628"/>
                </a:cubicBezTo>
                <a:cubicBezTo>
                  <a:pt x="1242680" y="4310483"/>
                  <a:pt x="1219691" y="4305423"/>
                  <a:pt x="1197427" y="4299857"/>
                </a:cubicBezTo>
                <a:cubicBezTo>
                  <a:pt x="1182913" y="4296228"/>
                  <a:pt x="1168214" y="4293270"/>
                  <a:pt x="1153884" y="4288971"/>
                </a:cubicBezTo>
                <a:cubicBezTo>
                  <a:pt x="1131903" y="4282377"/>
                  <a:pt x="1088570" y="4267200"/>
                  <a:pt x="1088570" y="4267200"/>
                </a:cubicBezTo>
                <a:cubicBezTo>
                  <a:pt x="1066798" y="4252686"/>
                  <a:pt x="1041757" y="4242160"/>
                  <a:pt x="1023255" y="4223657"/>
                </a:cubicBezTo>
                <a:cubicBezTo>
                  <a:pt x="1015998" y="4216400"/>
                  <a:pt x="1010917" y="4205928"/>
                  <a:pt x="1001484" y="4201885"/>
                </a:cubicBezTo>
                <a:cubicBezTo>
                  <a:pt x="984478" y="4194597"/>
                  <a:pt x="965117" y="4195014"/>
                  <a:pt x="947055" y="4191000"/>
                </a:cubicBezTo>
                <a:cubicBezTo>
                  <a:pt x="932450" y="4187755"/>
                  <a:pt x="918026" y="4183743"/>
                  <a:pt x="903512" y="4180114"/>
                </a:cubicBezTo>
                <a:cubicBezTo>
                  <a:pt x="892626" y="4172857"/>
                  <a:pt x="882810" y="4163656"/>
                  <a:pt x="870855" y="4158343"/>
                </a:cubicBezTo>
                <a:cubicBezTo>
                  <a:pt x="849884" y="4149022"/>
                  <a:pt x="827312" y="4143828"/>
                  <a:pt x="805541" y="4136571"/>
                </a:cubicBezTo>
                <a:lnTo>
                  <a:pt x="772884" y="4125685"/>
                </a:lnTo>
                <a:lnTo>
                  <a:pt x="707570" y="4103914"/>
                </a:lnTo>
                <a:cubicBezTo>
                  <a:pt x="696684" y="4100285"/>
                  <a:pt x="686044" y="4095811"/>
                  <a:pt x="674912" y="4093028"/>
                </a:cubicBezTo>
                <a:lnTo>
                  <a:pt x="631370" y="4082143"/>
                </a:lnTo>
                <a:cubicBezTo>
                  <a:pt x="540656" y="4085771"/>
                  <a:pt x="448856" y="4078572"/>
                  <a:pt x="359227" y="4093028"/>
                </a:cubicBezTo>
                <a:cubicBezTo>
                  <a:pt x="333395" y="4097194"/>
                  <a:pt x="318735" y="4128296"/>
                  <a:pt x="293912" y="4136571"/>
                </a:cubicBezTo>
                <a:cubicBezTo>
                  <a:pt x="247062" y="4152188"/>
                  <a:pt x="272387" y="4144674"/>
                  <a:pt x="217712" y="4158343"/>
                </a:cubicBezTo>
                <a:cubicBezTo>
                  <a:pt x="206826" y="4165600"/>
                  <a:pt x="196414" y="4173623"/>
                  <a:pt x="185055" y="4180114"/>
                </a:cubicBezTo>
                <a:cubicBezTo>
                  <a:pt x="170966" y="4188165"/>
                  <a:pt x="155014" y="4192884"/>
                  <a:pt x="141512" y="4201885"/>
                </a:cubicBezTo>
                <a:cubicBezTo>
                  <a:pt x="132973" y="4207578"/>
                  <a:pt x="128542" y="4218376"/>
                  <a:pt x="119741" y="4223657"/>
                </a:cubicBezTo>
                <a:cubicBezTo>
                  <a:pt x="109902" y="4229561"/>
                  <a:pt x="97631" y="4230023"/>
                  <a:pt x="87084" y="4234543"/>
                </a:cubicBezTo>
                <a:cubicBezTo>
                  <a:pt x="63016" y="4244858"/>
                  <a:pt x="31908" y="4261266"/>
                  <a:pt x="10884" y="4278085"/>
                </a:cubicBezTo>
                <a:lnTo>
                  <a:pt x="0" y="4287781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64FB2-EFB1-4531-A8F4-DD77A03E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2" r="78777"/>
          <a:stretch/>
        </p:blipFill>
        <p:spPr>
          <a:xfrm>
            <a:off x="0" y="5352597"/>
            <a:ext cx="2053566" cy="1505403"/>
          </a:xfrm>
          <a:custGeom>
            <a:avLst/>
            <a:gdLst>
              <a:gd name="connsiteX0" fmla="*/ 1355645 w 2053566"/>
              <a:gd name="connsiteY0" fmla="*/ 0 h 1505403"/>
              <a:gd name="connsiteX1" fmla="*/ 2053566 w 2053566"/>
              <a:gd name="connsiteY1" fmla="*/ 0 h 1505403"/>
              <a:gd name="connsiteX2" fmla="*/ 2053566 w 2053566"/>
              <a:gd name="connsiteY2" fmla="*/ 500084 h 1505403"/>
              <a:gd name="connsiteX3" fmla="*/ 2046514 w 2053566"/>
              <a:gd name="connsiteY3" fmla="*/ 493032 h 1505403"/>
              <a:gd name="connsiteX4" fmla="*/ 2002971 w 2053566"/>
              <a:gd name="connsiteY4" fmla="*/ 438603 h 1505403"/>
              <a:gd name="connsiteX5" fmla="*/ 1970314 w 2053566"/>
              <a:gd name="connsiteY5" fmla="*/ 416832 h 1505403"/>
              <a:gd name="connsiteX6" fmla="*/ 1926771 w 2053566"/>
              <a:gd name="connsiteY6" fmla="*/ 373289 h 1505403"/>
              <a:gd name="connsiteX7" fmla="*/ 1905000 w 2053566"/>
              <a:gd name="connsiteY7" fmla="*/ 351517 h 1505403"/>
              <a:gd name="connsiteX8" fmla="*/ 1839686 w 2053566"/>
              <a:gd name="connsiteY8" fmla="*/ 307974 h 1505403"/>
              <a:gd name="connsiteX9" fmla="*/ 1774371 w 2053566"/>
              <a:gd name="connsiteY9" fmla="*/ 286203 h 1505403"/>
              <a:gd name="connsiteX10" fmla="*/ 1741714 w 2053566"/>
              <a:gd name="connsiteY10" fmla="*/ 264432 h 1505403"/>
              <a:gd name="connsiteX11" fmla="*/ 1676400 w 2053566"/>
              <a:gd name="connsiteY11" fmla="*/ 242660 h 1505403"/>
              <a:gd name="connsiteX12" fmla="*/ 1643743 w 2053566"/>
              <a:gd name="connsiteY12" fmla="*/ 210003 h 1505403"/>
              <a:gd name="connsiteX13" fmla="*/ 1600200 w 2053566"/>
              <a:gd name="connsiteY13" fmla="*/ 199117 h 1505403"/>
              <a:gd name="connsiteX14" fmla="*/ 1578429 w 2053566"/>
              <a:gd name="connsiteY14" fmla="*/ 155574 h 1505403"/>
              <a:gd name="connsiteX15" fmla="*/ 1502229 w 2053566"/>
              <a:gd name="connsiteY15" fmla="*/ 90260 h 1505403"/>
              <a:gd name="connsiteX16" fmla="*/ 1436914 w 2053566"/>
              <a:gd name="connsiteY16" fmla="*/ 46717 h 1505403"/>
              <a:gd name="connsiteX17" fmla="*/ 1404257 w 2053566"/>
              <a:gd name="connsiteY17" fmla="*/ 24946 h 1505403"/>
              <a:gd name="connsiteX18" fmla="*/ 1360714 w 2053566"/>
              <a:gd name="connsiteY18" fmla="*/ 3174 h 1505403"/>
              <a:gd name="connsiteX19" fmla="*/ 0 w 2053566"/>
              <a:gd name="connsiteY19" fmla="*/ 0 h 1505403"/>
              <a:gd name="connsiteX20" fmla="*/ 614898 w 2053566"/>
              <a:gd name="connsiteY20" fmla="*/ 0 h 1505403"/>
              <a:gd name="connsiteX21" fmla="*/ 620486 w 2053566"/>
              <a:gd name="connsiteY21" fmla="*/ 35832 h 1505403"/>
              <a:gd name="connsiteX22" fmla="*/ 685800 w 2053566"/>
              <a:gd name="connsiteY22" fmla="*/ 101146 h 1505403"/>
              <a:gd name="connsiteX23" fmla="*/ 718457 w 2053566"/>
              <a:gd name="connsiteY23" fmla="*/ 122917 h 1505403"/>
              <a:gd name="connsiteX24" fmla="*/ 762000 w 2053566"/>
              <a:gd name="connsiteY24" fmla="*/ 133803 h 1505403"/>
              <a:gd name="connsiteX25" fmla="*/ 794657 w 2053566"/>
              <a:gd name="connsiteY25" fmla="*/ 144689 h 1505403"/>
              <a:gd name="connsiteX26" fmla="*/ 838200 w 2053566"/>
              <a:gd name="connsiteY26" fmla="*/ 155574 h 1505403"/>
              <a:gd name="connsiteX27" fmla="*/ 903514 w 2053566"/>
              <a:gd name="connsiteY27" fmla="*/ 177346 h 1505403"/>
              <a:gd name="connsiteX28" fmla="*/ 968829 w 2053566"/>
              <a:gd name="connsiteY28" fmla="*/ 210003 h 1505403"/>
              <a:gd name="connsiteX29" fmla="*/ 1012371 w 2053566"/>
              <a:gd name="connsiteY29" fmla="*/ 242660 h 1505403"/>
              <a:gd name="connsiteX30" fmla="*/ 1045029 w 2053566"/>
              <a:gd name="connsiteY30" fmla="*/ 253546 h 1505403"/>
              <a:gd name="connsiteX31" fmla="*/ 1077686 w 2053566"/>
              <a:gd name="connsiteY31" fmla="*/ 286203 h 1505403"/>
              <a:gd name="connsiteX32" fmla="*/ 1110343 w 2053566"/>
              <a:gd name="connsiteY32" fmla="*/ 297089 h 1505403"/>
              <a:gd name="connsiteX33" fmla="*/ 1175657 w 2053566"/>
              <a:gd name="connsiteY33" fmla="*/ 340632 h 1505403"/>
              <a:gd name="connsiteX34" fmla="*/ 1208314 w 2053566"/>
              <a:gd name="connsiteY34" fmla="*/ 362403 h 1505403"/>
              <a:gd name="connsiteX35" fmla="*/ 1284514 w 2053566"/>
              <a:gd name="connsiteY35" fmla="*/ 384174 h 1505403"/>
              <a:gd name="connsiteX36" fmla="*/ 1317171 w 2053566"/>
              <a:gd name="connsiteY36" fmla="*/ 405946 h 1505403"/>
              <a:gd name="connsiteX37" fmla="*/ 1382486 w 2053566"/>
              <a:gd name="connsiteY37" fmla="*/ 427717 h 1505403"/>
              <a:gd name="connsiteX38" fmla="*/ 1436914 w 2053566"/>
              <a:gd name="connsiteY38" fmla="*/ 471260 h 1505403"/>
              <a:gd name="connsiteX39" fmla="*/ 1458686 w 2053566"/>
              <a:gd name="connsiteY39" fmla="*/ 493032 h 1505403"/>
              <a:gd name="connsiteX40" fmla="*/ 1524000 w 2053566"/>
              <a:gd name="connsiteY40" fmla="*/ 514803 h 1505403"/>
              <a:gd name="connsiteX41" fmla="*/ 1578429 w 2053566"/>
              <a:gd name="connsiteY41" fmla="*/ 569232 h 1505403"/>
              <a:gd name="connsiteX42" fmla="*/ 1611086 w 2053566"/>
              <a:gd name="connsiteY42" fmla="*/ 601889 h 1505403"/>
              <a:gd name="connsiteX43" fmla="*/ 1687286 w 2053566"/>
              <a:gd name="connsiteY43" fmla="*/ 667203 h 1505403"/>
              <a:gd name="connsiteX44" fmla="*/ 1763486 w 2053566"/>
              <a:gd name="connsiteY44" fmla="*/ 743403 h 1505403"/>
              <a:gd name="connsiteX45" fmla="*/ 1796143 w 2053566"/>
              <a:gd name="connsiteY45" fmla="*/ 776060 h 1505403"/>
              <a:gd name="connsiteX46" fmla="*/ 1817914 w 2053566"/>
              <a:gd name="connsiteY46" fmla="*/ 797832 h 1505403"/>
              <a:gd name="connsiteX47" fmla="*/ 1883229 w 2053566"/>
              <a:gd name="connsiteY47" fmla="*/ 841374 h 1505403"/>
              <a:gd name="connsiteX48" fmla="*/ 1915886 w 2053566"/>
              <a:gd name="connsiteY48" fmla="*/ 863146 h 1505403"/>
              <a:gd name="connsiteX49" fmla="*/ 1948543 w 2053566"/>
              <a:gd name="connsiteY49" fmla="*/ 895803 h 1505403"/>
              <a:gd name="connsiteX50" fmla="*/ 1992086 w 2053566"/>
              <a:gd name="connsiteY50" fmla="*/ 906689 h 1505403"/>
              <a:gd name="connsiteX51" fmla="*/ 2024743 w 2053566"/>
              <a:gd name="connsiteY51" fmla="*/ 917574 h 1505403"/>
              <a:gd name="connsiteX52" fmla="*/ 2053566 w 2053566"/>
              <a:gd name="connsiteY52" fmla="*/ 925251 h 1505403"/>
              <a:gd name="connsiteX53" fmla="*/ 2053566 w 2053566"/>
              <a:gd name="connsiteY53" fmla="*/ 1505403 h 1505403"/>
              <a:gd name="connsiteX54" fmla="*/ 0 w 2053566"/>
              <a:gd name="connsiteY54" fmla="*/ 1505403 h 150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53566" h="1505403">
                <a:moveTo>
                  <a:pt x="1355645" y="0"/>
                </a:moveTo>
                <a:lnTo>
                  <a:pt x="2053566" y="0"/>
                </a:lnTo>
                <a:lnTo>
                  <a:pt x="2053566" y="500084"/>
                </a:lnTo>
                <a:lnTo>
                  <a:pt x="2046514" y="493032"/>
                </a:lnTo>
                <a:cubicBezTo>
                  <a:pt x="2021363" y="461593"/>
                  <a:pt x="2032180" y="461970"/>
                  <a:pt x="2002971" y="438603"/>
                </a:cubicBezTo>
                <a:cubicBezTo>
                  <a:pt x="1992755" y="430430"/>
                  <a:pt x="1980247" y="425346"/>
                  <a:pt x="1970314" y="416832"/>
                </a:cubicBezTo>
                <a:cubicBezTo>
                  <a:pt x="1954729" y="403474"/>
                  <a:pt x="1941285" y="387803"/>
                  <a:pt x="1926771" y="373289"/>
                </a:cubicBezTo>
                <a:cubicBezTo>
                  <a:pt x="1919514" y="366032"/>
                  <a:pt x="1913539" y="357210"/>
                  <a:pt x="1905000" y="351517"/>
                </a:cubicBezTo>
                <a:cubicBezTo>
                  <a:pt x="1883229" y="337003"/>
                  <a:pt x="1864509" y="316248"/>
                  <a:pt x="1839686" y="307974"/>
                </a:cubicBezTo>
                <a:cubicBezTo>
                  <a:pt x="1817914" y="300717"/>
                  <a:pt x="1793466" y="298933"/>
                  <a:pt x="1774371" y="286203"/>
                </a:cubicBezTo>
                <a:cubicBezTo>
                  <a:pt x="1763485" y="278946"/>
                  <a:pt x="1753669" y="269745"/>
                  <a:pt x="1741714" y="264432"/>
                </a:cubicBezTo>
                <a:cubicBezTo>
                  <a:pt x="1720743" y="255111"/>
                  <a:pt x="1676400" y="242660"/>
                  <a:pt x="1676400" y="242660"/>
                </a:cubicBezTo>
                <a:cubicBezTo>
                  <a:pt x="1665514" y="231774"/>
                  <a:pt x="1657109" y="217641"/>
                  <a:pt x="1643743" y="210003"/>
                </a:cubicBezTo>
                <a:cubicBezTo>
                  <a:pt x="1630753" y="202580"/>
                  <a:pt x="1614393" y="203848"/>
                  <a:pt x="1600200" y="199117"/>
                </a:cubicBezTo>
                <a:cubicBezTo>
                  <a:pt x="1592503" y="196551"/>
                  <a:pt x="1582058" y="162831"/>
                  <a:pt x="1578429" y="155574"/>
                </a:cubicBezTo>
                <a:cubicBezTo>
                  <a:pt x="1553029" y="133803"/>
                  <a:pt x="1528745" y="110657"/>
                  <a:pt x="1502229" y="90260"/>
                </a:cubicBezTo>
                <a:cubicBezTo>
                  <a:pt x="1481489" y="74306"/>
                  <a:pt x="1458686" y="61231"/>
                  <a:pt x="1436914" y="46717"/>
                </a:cubicBezTo>
                <a:cubicBezTo>
                  <a:pt x="1426028" y="39460"/>
                  <a:pt x="1415959" y="30797"/>
                  <a:pt x="1404257" y="24946"/>
                </a:cubicBezTo>
                <a:cubicBezTo>
                  <a:pt x="1389743" y="17689"/>
                  <a:pt x="1374803" y="11225"/>
                  <a:pt x="1360714" y="3174"/>
                </a:cubicBezTo>
                <a:close/>
                <a:moveTo>
                  <a:pt x="0" y="0"/>
                </a:moveTo>
                <a:lnTo>
                  <a:pt x="614898" y="0"/>
                </a:lnTo>
                <a:lnTo>
                  <a:pt x="620486" y="35832"/>
                </a:lnTo>
                <a:cubicBezTo>
                  <a:pt x="631645" y="64528"/>
                  <a:pt x="660182" y="84067"/>
                  <a:pt x="685800" y="101146"/>
                </a:cubicBezTo>
                <a:cubicBezTo>
                  <a:pt x="696686" y="108403"/>
                  <a:pt x="706432" y="117763"/>
                  <a:pt x="718457" y="122917"/>
                </a:cubicBezTo>
                <a:cubicBezTo>
                  <a:pt x="732208" y="128810"/>
                  <a:pt x="747615" y="129693"/>
                  <a:pt x="762000" y="133803"/>
                </a:cubicBezTo>
                <a:cubicBezTo>
                  <a:pt x="773033" y="136955"/>
                  <a:pt x="783624" y="141537"/>
                  <a:pt x="794657" y="144689"/>
                </a:cubicBezTo>
                <a:cubicBezTo>
                  <a:pt x="809042" y="148799"/>
                  <a:pt x="823870" y="151275"/>
                  <a:pt x="838200" y="155574"/>
                </a:cubicBezTo>
                <a:cubicBezTo>
                  <a:pt x="860181" y="162168"/>
                  <a:pt x="884419" y="164616"/>
                  <a:pt x="903514" y="177346"/>
                </a:cubicBezTo>
                <a:cubicBezTo>
                  <a:pt x="945719" y="205482"/>
                  <a:pt x="923759" y="194980"/>
                  <a:pt x="968829" y="210003"/>
                </a:cubicBezTo>
                <a:cubicBezTo>
                  <a:pt x="983343" y="220889"/>
                  <a:pt x="996619" y="233659"/>
                  <a:pt x="1012371" y="242660"/>
                </a:cubicBezTo>
                <a:cubicBezTo>
                  <a:pt x="1022334" y="248353"/>
                  <a:pt x="1035481" y="247181"/>
                  <a:pt x="1045029" y="253546"/>
                </a:cubicBezTo>
                <a:cubicBezTo>
                  <a:pt x="1057838" y="262085"/>
                  <a:pt x="1064877" y="277664"/>
                  <a:pt x="1077686" y="286203"/>
                </a:cubicBezTo>
                <a:cubicBezTo>
                  <a:pt x="1087233" y="292568"/>
                  <a:pt x="1100312" y="291516"/>
                  <a:pt x="1110343" y="297089"/>
                </a:cubicBezTo>
                <a:cubicBezTo>
                  <a:pt x="1133216" y="309796"/>
                  <a:pt x="1153886" y="326118"/>
                  <a:pt x="1175657" y="340632"/>
                </a:cubicBezTo>
                <a:cubicBezTo>
                  <a:pt x="1186543" y="347889"/>
                  <a:pt x="1195622" y="359230"/>
                  <a:pt x="1208314" y="362403"/>
                </a:cubicBezTo>
                <a:cubicBezTo>
                  <a:pt x="1262989" y="376072"/>
                  <a:pt x="1237664" y="368558"/>
                  <a:pt x="1284514" y="384174"/>
                </a:cubicBezTo>
                <a:cubicBezTo>
                  <a:pt x="1295400" y="391431"/>
                  <a:pt x="1305216" y="400632"/>
                  <a:pt x="1317171" y="405946"/>
                </a:cubicBezTo>
                <a:cubicBezTo>
                  <a:pt x="1338142" y="415267"/>
                  <a:pt x="1382486" y="427717"/>
                  <a:pt x="1382486" y="427717"/>
                </a:cubicBezTo>
                <a:cubicBezTo>
                  <a:pt x="1435049" y="480282"/>
                  <a:pt x="1368259" y="416336"/>
                  <a:pt x="1436914" y="471260"/>
                </a:cubicBezTo>
                <a:cubicBezTo>
                  <a:pt x="1444928" y="477671"/>
                  <a:pt x="1449506" y="488442"/>
                  <a:pt x="1458686" y="493032"/>
                </a:cubicBezTo>
                <a:cubicBezTo>
                  <a:pt x="1479212" y="503295"/>
                  <a:pt x="1524000" y="514803"/>
                  <a:pt x="1524000" y="514803"/>
                </a:cubicBezTo>
                <a:lnTo>
                  <a:pt x="1578429" y="569232"/>
                </a:lnTo>
                <a:cubicBezTo>
                  <a:pt x="1589315" y="580118"/>
                  <a:pt x="1598277" y="593350"/>
                  <a:pt x="1611086" y="601889"/>
                </a:cubicBezTo>
                <a:cubicBezTo>
                  <a:pt x="1660822" y="635046"/>
                  <a:pt x="1634492" y="614409"/>
                  <a:pt x="1687286" y="667203"/>
                </a:cubicBezTo>
                <a:lnTo>
                  <a:pt x="1763486" y="743403"/>
                </a:lnTo>
                <a:lnTo>
                  <a:pt x="1796143" y="776060"/>
                </a:lnTo>
                <a:cubicBezTo>
                  <a:pt x="1803400" y="783317"/>
                  <a:pt x="1809374" y="792139"/>
                  <a:pt x="1817914" y="797832"/>
                </a:cubicBezTo>
                <a:lnTo>
                  <a:pt x="1883229" y="841374"/>
                </a:lnTo>
                <a:cubicBezTo>
                  <a:pt x="1894115" y="848631"/>
                  <a:pt x="1906635" y="853895"/>
                  <a:pt x="1915886" y="863146"/>
                </a:cubicBezTo>
                <a:cubicBezTo>
                  <a:pt x="1926772" y="874032"/>
                  <a:pt x="1935177" y="888165"/>
                  <a:pt x="1948543" y="895803"/>
                </a:cubicBezTo>
                <a:cubicBezTo>
                  <a:pt x="1961533" y="903226"/>
                  <a:pt x="1977701" y="902579"/>
                  <a:pt x="1992086" y="906689"/>
                </a:cubicBezTo>
                <a:cubicBezTo>
                  <a:pt x="2003119" y="909841"/>
                  <a:pt x="2013673" y="914555"/>
                  <a:pt x="2024743" y="917574"/>
                </a:cubicBezTo>
                <a:lnTo>
                  <a:pt x="2053566" y="925251"/>
                </a:lnTo>
                <a:lnTo>
                  <a:pt x="2053566" y="1505403"/>
                </a:lnTo>
                <a:lnTo>
                  <a:pt x="0" y="1505403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BC652-4BE1-478A-BFA7-47149E82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3" r="26442" b="66400"/>
          <a:stretch/>
        </p:blipFill>
        <p:spPr>
          <a:xfrm rot="1800000" flipH="1">
            <a:off x="489857" y="4860000"/>
            <a:ext cx="1806209" cy="876778"/>
          </a:xfrm>
          <a:custGeom>
            <a:avLst/>
            <a:gdLst>
              <a:gd name="connsiteX0" fmla="*/ 527412 w 1806209"/>
              <a:gd name="connsiteY0" fmla="*/ 0 h 876778"/>
              <a:gd name="connsiteX1" fmla="*/ 0 w 1806209"/>
              <a:gd name="connsiteY1" fmla="*/ 0 h 876778"/>
              <a:gd name="connsiteX2" fmla="*/ 0 w 1806209"/>
              <a:gd name="connsiteY2" fmla="*/ 255471 h 876778"/>
              <a:gd name="connsiteX3" fmla="*/ 10065 w 1806209"/>
              <a:gd name="connsiteY3" fmla="*/ 245407 h 876778"/>
              <a:gd name="connsiteX4" fmla="*/ 20951 w 1806209"/>
              <a:gd name="connsiteY4" fmla="*/ 234521 h 876778"/>
              <a:gd name="connsiteX5" fmla="*/ 53608 w 1806209"/>
              <a:gd name="connsiteY5" fmla="*/ 223635 h 876778"/>
              <a:gd name="connsiteX6" fmla="*/ 118922 w 1806209"/>
              <a:gd name="connsiteY6" fmla="*/ 190978 h 876778"/>
              <a:gd name="connsiteX7" fmla="*/ 206008 w 1806209"/>
              <a:gd name="connsiteY7" fmla="*/ 147435 h 876778"/>
              <a:gd name="connsiteX8" fmla="*/ 238665 w 1806209"/>
              <a:gd name="connsiteY8" fmla="*/ 125664 h 876778"/>
              <a:gd name="connsiteX9" fmla="*/ 260436 w 1806209"/>
              <a:gd name="connsiteY9" fmla="*/ 103892 h 876778"/>
              <a:gd name="connsiteX10" fmla="*/ 303979 w 1806209"/>
              <a:gd name="connsiteY10" fmla="*/ 93007 h 876778"/>
              <a:gd name="connsiteX11" fmla="*/ 336636 w 1806209"/>
              <a:gd name="connsiteY11" fmla="*/ 82121 h 876778"/>
              <a:gd name="connsiteX12" fmla="*/ 358408 w 1806209"/>
              <a:gd name="connsiteY12" fmla="*/ 60350 h 876778"/>
              <a:gd name="connsiteX13" fmla="*/ 412836 w 1806209"/>
              <a:gd name="connsiteY13" fmla="*/ 49464 h 876778"/>
              <a:gd name="connsiteX14" fmla="*/ 478151 w 1806209"/>
              <a:gd name="connsiteY14" fmla="*/ 27692 h 876778"/>
              <a:gd name="connsiteX15" fmla="*/ 510808 w 1806209"/>
              <a:gd name="connsiteY15" fmla="*/ 16807 h 876778"/>
              <a:gd name="connsiteX16" fmla="*/ 1806209 w 1806209"/>
              <a:gd name="connsiteY16" fmla="*/ 0 h 876778"/>
              <a:gd name="connsiteX17" fmla="*/ 708134 w 1806209"/>
              <a:gd name="connsiteY17" fmla="*/ 0 h 876778"/>
              <a:gd name="connsiteX18" fmla="*/ 709028 w 1806209"/>
              <a:gd name="connsiteY18" fmla="*/ 1950 h 876778"/>
              <a:gd name="connsiteX19" fmla="*/ 641436 w 1806209"/>
              <a:gd name="connsiteY19" fmla="*/ 71235 h 876778"/>
              <a:gd name="connsiteX20" fmla="*/ 576122 w 1806209"/>
              <a:gd name="connsiteY20" fmla="*/ 114778 h 876778"/>
              <a:gd name="connsiteX21" fmla="*/ 543465 w 1806209"/>
              <a:gd name="connsiteY21" fmla="*/ 125664 h 876778"/>
              <a:gd name="connsiteX22" fmla="*/ 510808 w 1806209"/>
              <a:gd name="connsiteY22" fmla="*/ 147435 h 876778"/>
              <a:gd name="connsiteX23" fmla="*/ 314865 w 1806209"/>
              <a:gd name="connsiteY23" fmla="*/ 169207 h 876778"/>
              <a:gd name="connsiteX24" fmla="*/ 260436 w 1806209"/>
              <a:gd name="connsiteY24" fmla="*/ 212750 h 876778"/>
              <a:gd name="connsiteX25" fmla="*/ 195122 w 1806209"/>
              <a:gd name="connsiteY25" fmla="*/ 256292 h 876778"/>
              <a:gd name="connsiteX26" fmla="*/ 140694 w 1806209"/>
              <a:gd name="connsiteY26" fmla="*/ 321607 h 876778"/>
              <a:gd name="connsiteX27" fmla="*/ 86265 w 1806209"/>
              <a:gd name="connsiteY27" fmla="*/ 376035 h 876778"/>
              <a:gd name="connsiteX28" fmla="*/ 42722 w 1806209"/>
              <a:gd name="connsiteY28" fmla="*/ 430464 h 876778"/>
              <a:gd name="connsiteX29" fmla="*/ 2368 w 1806209"/>
              <a:gd name="connsiteY29" fmla="*/ 445198 h 876778"/>
              <a:gd name="connsiteX30" fmla="*/ 0 w 1806209"/>
              <a:gd name="connsiteY30" fmla="*/ 445880 h 876778"/>
              <a:gd name="connsiteX31" fmla="*/ 0 w 1806209"/>
              <a:gd name="connsiteY31" fmla="*/ 876778 h 876778"/>
              <a:gd name="connsiteX32" fmla="*/ 1806209 w 1806209"/>
              <a:gd name="connsiteY32" fmla="*/ 876778 h 87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06209" h="876778">
                <a:moveTo>
                  <a:pt x="527412" y="0"/>
                </a:moveTo>
                <a:lnTo>
                  <a:pt x="0" y="0"/>
                </a:lnTo>
                <a:lnTo>
                  <a:pt x="0" y="255471"/>
                </a:lnTo>
                <a:lnTo>
                  <a:pt x="10065" y="245407"/>
                </a:lnTo>
                <a:cubicBezTo>
                  <a:pt x="13308" y="241284"/>
                  <a:pt x="16551" y="237161"/>
                  <a:pt x="20951" y="234521"/>
                </a:cubicBezTo>
                <a:cubicBezTo>
                  <a:pt x="30790" y="228617"/>
                  <a:pt x="43345" y="228767"/>
                  <a:pt x="53608" y="223635"/>
                </a:cubicBezTo>
                <a:cubicBezTo>
                  <a:pt x="138017" y="181431"/>
                  <a:pt x="36838" y="218340"/>
                  <a:pt x="118922" y="190978"/>
                </a:cubicBezTo>
                <a:cubicBezTo>
                  <a:pt x="156922" y="152980"/>
                  <a:pt x="130958" y="172453"/>
                  <a:pt x="206008" y="147435"/>
                </a:cubicBezTo>
                <a:cubicBezTo>
                  <a:pt x="216894" y="140178"/>
                  <a:pt x="228449" y="133837"/>
                  <a:pt x="238665" y="125664"/>
                </a:cubicBezTo>
                <a:cubicBezTo>
                  <a:pt x="246679" y="119253"/>
                  <a:pt x="251256" y="108482"/>
                  <a:pt x="260436" y="103892"/>
                </a:cubicBezTo>
                <a:cubicBezTo>
                  <a:pt x="273817" y="97201"/>
                  <a:pt x="289594" y="97117"/>
                  <a:pt x="303979" y="93007"/>
                </a:cubicBezTo>
                <a:cubicBezTo>
                  <a:pt x="315012" y="89855"/>
                  <a:pt x="325750" y="85750"/>
                  <a:pt x="336636" y="82121"/>
                </a:cubicBezTo>
                <a:cubicBezTo>
                  <a:pt x="343893" y="74864"/>
                  <a:pt x="348975" y="64393"/>
                  <a:pt x="358408" y="60350"/>
                </a:cubicBezTo>
                <a:cubicBezTo>
                  <a:pt x="375414" y="53062"/>
                  <a:pt x="394986" y="54332"/>
                  <a:pt x="412836" y="49464"/>
                </a:cubicBezTo>
                <a:cubicBezTo>
                  <a:pt x="434977" y="43425"/>
                  <a:pt x="456379" y="34949"/>
                  <a:pt x="478151" y="27692"/>
                </a:cubicBezTo>
                <a:lnTo>
                  <a:pt x="510808" y="16807"/>
                </a:lnTo>
                <a:close/>
                <a:moveTo>
                  <a:pt x="1806209" y="0"/>
                </a:moveTo>
                <a:lnTo>
                  <a:pt x="708134" y="0"/>
                </a:lnTo>
                <a:lnTo>
                  <a:pt x="709028" y="1950"/>
                </a:lnTo>
                <a:cubicBezTo>
                  <a:pt x="728907" y="60380"/>
                  <a:pt x="677113" y="62316"/>
                  <a:pt x="641436" y="71235"/>
                </a:cubicBezTo>
                <a:cubicBezTo>
                  <a:pt x="619665" y="85749"/>
                  <a:pt x="600945" y="106503"/>
                  <a:pt x="576122" y="114778"/>
                </a:cubicBezTo>
                <a:cubicBezTo>
                  <a:pt x="565236" y="118407"/>
                  <a:pt x="553728" y="120532"/>
                  <a:pt x="543465" y="125664"/>
                </a:cubicBezTo>
                <a:cubicBezTo>
                  <a:pt x="531763" y="131515"/>
                  <a:pt x="523220" y="143298"/>
                  <a:pt x="510808" y="147435"/>
                </a:cubicBezTo>
                <a:cubicBezTo>
                  <a:pt x="474669" y="159481"/>
                  <a:pt x="324413" y="168411"/>
                  <a:pt x="314865" y="169207"/>
                </a:cubicBezTo>
                <a:cubicBezTo>
                  <a:pt x="241324" y="193719"/>
                  <a:pt x="321038" y="159724"/>
                  <a:pt x="260436" y="212750"/>
                </a:cubicBezTo>
                <a:cubicBezTo>
                  <a:pt x="240744" y="229980"/>
                  <a:pt x="195122" y="256292"/>
                  <a:pt x="195122" y="256292"/>
                </a:cubicBezTo>
                <a:cubicBezTo>
                  <a:pt x="141076" y="337364"/>
                  <a:pt x="210531" y="237803"/>
                  <a:pt x="140694" y="321607"/>
                </a:cubicBezTo>
                <a:cubicBezTo>
                  <a:pt x="95337" y="376034"/>
                  <a:pt x="146135" y="336122"/>
                  <a:pt x="86265" y="376035"/>
                </a:cubicBezTo>
                <a:cubicBezTo>
                  <a:pt x="78573" y="387573"/>
                  <a:pt x="58234" y="422708"/>
                  <a:pt x="42722" y="430464"/>
                </a:cubicBezTo>
                <a:cubicBezTo>
                  <a:pt x="32459" y="435596"/>
                  <a:pt x="16131" y="441039"/>
                  <a:pt x="2368" y="445198"/>
                </a:cubicBezTo>
                <a:lnTo>
                  <a:pt x="0" y="445880"/>
                </a:lnTo>
                <a:lnTo>
                  <a:pt x="0" y="876778"/>
                </a:lnTo>
                <a:lnTo>
                  <a:pt x="1806209" y="876778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E6F9A8-1B4B-4FEF-942A-15CA97ECE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6837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D061E-FB67-0540-AE0E-FA0CF100D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900" y="2688336"/>
            <a:ext cx="6767224" cy="3182239"/>
          </a:xfrm>
        </p:spPr>
        <p:txBody>
          <a:bodyPr anchor="t">
            <a:normAutofit/>
          </a:bodyPr>
          <a:lstStyle/>
          <a:p>
            <a:r>
              <a:rPr lang="en-US" sz="6600" dirty="0"/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30B38-1BE2-B145-88D7-E04CE5D3F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2899" y="1578992"/>
            <a:ext cx="6767225" cy="889888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Business, design, and technology perspectives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F1943-8BDE-8947-9D18-0935E3C0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9" y="5742905"/>
            <a:ext cx="190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>
            <a:extLst>
              <a:ext uri="{FF2B5EF4-FFF2-40B4-BE49-F238E27FC236}">
                <a16:creationId xmlns:a16="http://schemas.microsoft.com/office/drawing/2014/main" id="{23AE022C-0289-AB43-8F80-C063332DF769}"/>
              </a:ext>
            </a:extLst>
          </p:cNvPr>
          <p:cNvSpPr/>
          <p:nvPr/>
        </p:nvSpPr>
        <p:spPr>
          <a:xfrm>
            <a:off x="5843752" y="3037490"/>
            <a:ext cx="5885793" cy="37311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Cloud (AWS, Azure, Google Cloud)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E7C97-5B24-8747-9FC1-056848F5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96" y="208771"/>
            <a:ext cx="10131425" cy="1456267"/>
          </a:xfrm>
        </p:spPr>
        <p:txBody>
          <a:bodyPr/>
          <a:lstStyle/>
          <a:p>
            <a:r>
              <a:rPr lang="en-US" dirty="0"/>
              <a:t>Different components of an end-to-end mobile application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3BA07-6472-C84B-B684-090F9CF3A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815228"/>
              </p:ext>
            </p:extLst>
          </p:nvPr>
        </p:nvGraphicFramePr>
        <p:xfrm>
          <a:off x="375205" y="2083148"/>
          <a:ext cx="3720659" cy="2194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724">
                  <a:extLst>
                    <a:ext uri="{9D8B030D-6E8A-4147-A177-3AD203B41FA5}">
                      <a16:colId xmlns:a16="http://schemas.microsoft.com/office/drawing/2014/main" val="5468811"/>
                    </a:ext>
                  </a:extLst>
                </a:gridCol>
                <a:gridCol w="1460935">
                  <a:extLst>
                    <a:ext uri="{9D8B030D-6E8A-4147-A177-3AD203B41FA5}">
                      <a16:colId xmlns:a16="http://schemas.microsoft.com/office/drawing/2014/main" val="1945532530"/>
                    </a:ext>
                  </a:extLst>
                </a:gridCol>
              </a:tblGrid>
              <a:tr h="347247">
                <a:tc>
                  <a:txBody>
                    <a:bodyPr/>
                    <a:lstStyle/>
                    <a:p>
                      <a:r>
                        <a:rPr lang="en-US" dirty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5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Interaction Logic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User Interface (UI)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30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Databases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64644"/>
                  </a:ext>
                </a:extLst>
              </a:tr>
            </a:tbl>
          </a:graphicData>
        </a:graphic>
      </p:graphicFrame>
      <p:sp>
        <p:nvSpPr>
          <p:cNvPr id="6" name="Can 5">
            <a:extLst>
              <a:ext uri="{FF2B5EF4-FFF2-40B4-BE49-F238E27FC236}">
                <a16:creationId xmlns:a16="http://schemas.microsoft.com/office/drawing/2014/main" id="{577791A9-5402-2549-96BD-85E84B175B8E}"/>
              </a:ext>
            </a:extLst>
          </p:cNvPr>
          <p:cNvSpPr/>
          <p:nvPr/>
        </p:nvSpPr>
        <p:spPr>
          <a:xfrm>
            <a:off x="8250620" y="5724300"/>
            <a:ext cx="1271752" cy="78722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A0AFF-AFC6-C443-8DAB-15F2F337DCF5}"/>
              </a:ext>
            </a:extLst>
          </p:cNvPr>
          <p:cNvSpPr/>
          <p:nvPr/>
        </p:nvSpPr>
        <p:spPr>
          <a:xfrm>
            <a:off x="7252138" y="4277709"/>
            <a:ext cx="1135118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Post/Get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CE1D2-1599-594C-A8CB-CD92F99ED149}"/>
              </a:ext>
            </a:extLst>
          </p:cNvPr>
          <p:cNvSpPr/>
          <p:nvPr/>
        </p:nvSpPr>
        <p:spPr>
          <a:xfrm>
            <a:off x="8471336" y="4277708"/>
            <a:ext cx="1030015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Post/Get Posts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C748CA-616D-3E4B-85F9-C6BA34D1EBCF}"/>
              </a:ext>
            </a:extLst>
          </p:cNvPr>
          <p:cNvSpPr/>
          <p:nvPr/>
        </p:nvSpPr>
        <p:spPr>
          <a:xfrm>
            <a:off x="9585432" y="4277709"/>
            <a:ext cx="536029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A512A4-91E8-8E4E-9027-97388D03EC59}"/>
              </a:ext>
            </a:extLst>
          </p:cNvPr>
          <p:cNvSpPr/>
          <p:nvPr/>
        </p:nvSpPr>
        <p:spPr>
          <a:xfrm>
            <a:off x="6697171" y="3804746"/>
            <a:ext cx="4120055" cy="12927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pPr algn="ctr"/>
            <a:r>
              <a:rPr lang="en-US" dirty="0"/>
              <a:t>API (Application Programming Interface)</a:t>
            </a:r>
          </a:p>
        </p:txBody>
      </p:sp>
      <p:pic>
        <p:nvPicPr>
          <p:cNvPr id="28" name="Picture 27" descr="A close up of a remote control&#10;&#10;Description automatically generated">
            <a:extLst>
              <a:ext uri="{FF2B5EF4-FFF2-40B4-BE49-F238E27FC236}">
                <a16:creationId xmlns:a16="http://schemas.microsoft.com/office/drawing/2014/main" id="{EE828A9D-BA1C-314E-921C-DE294E1C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61726" y="4942955"/>
            <a:ext cx="2374683" cy="18997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26B13E4-B63B-9241-9144-CE1BB5A33A28}"/>
              </a:ext>
            </a:extLst>
          </p:cNvPr>
          <p:cNvSpPr/>
          <p:nvPr/>
        </p:nvSpPr>
        <p:spPr>
          <a:xfrm>
            <a:off x="2377422" y="4695818"/>
            <a:ext cx="3121573" cy="206218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ADF014-25B3-F14F-83D6-8A8AC5B852E3}"/>
              </a:ext>
            </a:extLst>
          </p:cNvPr>
          <p:cNvSpPr/>
          <p:nvPr/>
        </p:nvSpPr>
        <p:spPr>
          <a:xfrm>
            <a:off x="5751513" y="2932386"/>
            <a:ext cx="6177728" cy="383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/>
              <a:t>Backend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C1042DA-254A-8A49-B978-31FBBC29CBDD}"/>
              </a:ext>
            </a:extLst>
          </p:cNvPr>
          <p:cNvSpPr/>
          <p:nvPr/>
        </p:nvSpPr>
        <p:spPr>
          <a:xfrm>
            <a:off x="6905297" y="4088524"/>
            <a:ext cx="3809183" cy="10089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API</a:t>
            </a:r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A866333D-8CE6-3947-A04C-6C1E90E514F3}"/>
              </a:ext>
            </a:extLst>
          </p:cNvPr>
          <p:cNvSpPr/>
          <p:nvPr/>
        </p:nvSpPr>
        <p:spPr>
          <a:xfrm>
            <a:off x="8671034" y="5048059"/>
            <a:ext cx="430925" cy="676241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33785FDD-EE01-E641-A4FA-74A6778150FA}"/>
              </a:ext>
            </a:extLst>
          </p:cNvPr>
          <p:cNvSpPr/>
          <p:nvPr/>
        </p:nvSpPr>
        <p:spPr>
          <a:xfrm rot="3989036">
            <a:off x="5663949" y="3951813"/>
            <a:ext cx="430925" cy="219249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E0E27E-8E5A-0946-83D7-D98D0C261746}"/>
              </a:ext>
            </a:extLst>
          </p:cNvPr>
          <p:cNvSpPr/>
          <p:nvPr/>
        </p:nvSpPr>
        <p:spPr>
          <a:xfrm>
            <a:off x="11645462" y="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058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4EC4A-0085-5C49-8C12-CD2AF72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 Front-End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5924C-B46E-354A-881F-FE3F3FDAF62D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8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7AD0F-C6B6-074D-9568-17A9BE7B9DFA}"/>
              </a:ext>
            </a:extLst>
          </p:cNvPr>
          <p:cNvGrpSpPr/>
          <p:nvPr/>
        </p:nvGrpSpPr>
        <p:grpSpPr>
          <a:xfrm>
            <a:off x="4808601" y="1813867"/>
            <a:ext cx="6545199" cy="3084681"/>
            <a:chOff x="777766" y="1839310"/>
            <a:chExt cx="8113986" cy="38240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C3C426-9E29-854B-8354-BF062CDEB9C6}"/>
                </a:ext>
              </a:extLst>
            </p:cNvPr>
            <p:cNvSpPr/>
            <p:nvPr/>
          </p:nvSpPr>
          <p:spPr>
            <a:xfrm>
              <a:off x="777766" y="1839310"/>
              <a:ext cx="8113986" cy="2543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5000"/>
                <a:t>Shared Code 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1EB8FD-DCFD-944E-B875-B2F3B05C7A87}"/>
                </a:ext>
              </a:extLst>
            </p:cNvPr>
            <p:cNvSpPr/>
            <p:nvPr/>
          </p:nvSpPr>
          <p:spPr>
            <a:xfrm>
              <a:off x="777766" y="4545724"/>
              <a:ext cx="8113986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/>
                <a:t>iOS 1%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8A2B93-27B3-BF4D-BDDB-16DC5E96781D}"/>
                </a:ext>
              </a:extLst>
            </p:cNvPr>
            <p:cNvSpPr/>
            <p:nvPr/>
          </p:nvSpPr>
          <p:spPr>
            <a:xfrm>
              <a:off x="777766" y="5155324"/>
              <a:ext cx="8113986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/>
                <a:t>Android 1%</a:t>
              </a:r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CC9434C1-5257-CB49-A282-A263EE4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08441" y="2545087"/>
              <a:ext cx="1369582" cy="1947850"/>
            </a:xfrm>
            <a:prstGeom prst="rect">
              <a:avLst/>
            </a:prstGeom>
          </p:spPr>
        </p:pic>
        <p:pic>
          <p:nvPicPr>
            <p:cNvPr id="36" name="Picture 3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27FDAF1C-D659-1B42-AE59-423727F6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928524" y="2831348"/>
              <a:ext cx="1306705" cy="1306705"/>
            </a:xfrm>
            <a:prstGeom prst="rect">
              <a:avLst/>
            </a:prstGeom>
          </p:spPr>
        </p:pic>
        <p:pic>
          <p:nvPicPr>
            <p:cNvPr id="9" name="Picture 8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46192C9A-7E2A-984F-B0C4-D1B72569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flipH="1">
              <a:off x="4634597" y="4568907"/>
              <a:ext cx="400323" cy="40032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DD796F16-0EF0-0143-BEFB-0683239F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34596" y="5093995"/>
              <a:ext cx="400323" cy="56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64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EC4A-0085-5C49-8C12-CD2AF72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MVVM (Model-View-View model) Architecture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ABAD59-A5BF-2F47-83BA-7530407F97B0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10AAB8-B3F8-4A4D-AF59-6E059F9BA700}"/>
              </a:ext>
            </a:extLst>
          </p:cNvPr>
          <p:cNvGrpSpPr/>
          <p:nvPr/>
        </p:nvGrpSpPr>
        <p:grpSpPr>
          <a:xfrm>
            <a:off x="1194572" y="2406400"/>
            <a:ext cx="9113880" cy="3384799"/>
            <a:chOff x="777766" y="1839310"/>
            <a:chExt cx="10131424" cy="37627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C3C426-9E29-854B-8354-BF062CDEB9C6}"/>
                </a:ext>
              </a:extLst>
            </p:cNvPr>
            <p:cNvSpPr/>
            <p:nvPr/>
          </p:nvSpPr>
          <p:spPr>
            <a:xfrm>
              <a:off x="777766" y="1839310"/>
              <a:ext cx="10131424" cy="2543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dirty="0"/>
                <a:t>Shared Code 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1EB8FD-DCFD-944E-B875-B2F3B05C7A87}"/>
                </a:ext>
              </a:extLst>
            </p:cNvPr>
            <p:cNvSpPr/>
            <p:nvPr/>
          </p:nvSpPr>
          <p:spPr>
            <a:xfrm>
              <a:off x="777766" y="4545724"/>
              <a:ext cx="10131424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iOS 1%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8A2B93-27B3-BF4D-BDDB-16DC5E96781D}"/>
                </a:ext>
              </a:extLst>
            </p:cNvPr>
            <p:cNvSpPr/>
            <p:nvPr/>
          </p:nvSpPr>
          <p:spPr>
            <a:xfrm>
              <a:off x="777766" y="5155324"/>
              <a:ext cx="10131424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Android 1%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EEEC17D-841A-7B45-BDEC-122B8C02EE76}"/>
                </a:ext>
              </a:extLst>
            </p:cNvPr>
            <p:cNvSpPr/>
            <p:nvPr/>
          </p:nvSpPr>
          <p:spPr>
            <a:xfrm>
              <a:off x="1198179" y="1963682"/>
              <a:ext cx="7651531" cy="69543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100"/>
                <a:t>Views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FA03277-B06A-8E43-9DD4-E022F4DF9EA6}"/>
                </a:ext>
              </a:extLst>
            </p:cNvPr>
            <p:cNvSpPr/>
            <p:nvPr/>
          </p:nvSpPr>
          <p:spPr>
            <a:xfrm>
              <a:off x="1198179" y="2733565"/>
              <a:ext cx="7651531" cy="695435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View </a:t>
              </a:r>
            </a:p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Models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7EF943B-0CDC-054C-A183-E7309F6F2868}"/>
                </a:ext>
              </a:extLst>
            </p:cNvPr>
            <p:cNvSpPr/>
            <p:nvPr/>
          </p:nvSpPr>
          <p:spPr>
            <a:xfrm>
              <a:off x="1198179" y="3508411"/>
              <a:ext cx="7651531" cy="695435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100"/>
                <a:t>Models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301A76-49D2-DE44-AD99-3AA221EB22BB}"/>
                </a:ext>
              </a:extLst>
            </p:cNvPr>
            <p:cNvSpPr/>
            <p:nvPr/>
          </p:nvSpPr>
          <p:spPr>
            <a:xfrm>
              <a:off x="8980539" y="2747579"/>
              <a:ext cx="1705305" cy="145626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900"/>
                <a:t>Services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AD9476-015A-1E48-9B8A-9CE40803CA1B}"/>
                </a:ext>
              </a:extLst>
            </p:cNvPr>
            <p:cNvSpPr/>
            <p:nvPr/>
          </p:nvSpPr>
          <p:spPr>
            <a:xfrm>
              <a:off x="1545021" y="20658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Launch View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DBE590-AE59-8A45-96F5-96ACE377F08E}"/>
                </a:ext>
              </a:extLst>
            </p:cNvPr>
            <p:cNvSpPr/>
            <p:nvPr/>
          </p:nvSpPr>
          <p:spPr>
            <a:xfrm>
              <a:off x="2803634" y="20658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Login View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8D2906-35EB-0D48-8FC7-88E6DAFDBA7B}"/>
                </a:ext>
              </a:extLst>
            </p:cNvPr>
            <p:cNvSpPr/>
            <p:nvPr/>
          </p:nvSpPr>
          <p:spPr>
            <a:xfrm>
              <a:off x="4062247" y="2066451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Signup 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BD6F54-6D95-2845-A990-5D1C9C9C44A9}"/>
                </a:ext>
              </a:extLst>
            </p:cNvPr>
            <p:cNvSpPr/>
            <p:nvPr/>
          </p:nvSpPr>
          <p:spPr>
            <a:xfrm>
              <a:off x="5294585" y="2073165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Posts View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96D955-F860-3A49-AF66-CB83D508A27B}"/>
                </a:ext>
              </a:extLst>
            </p:cNvPr>
            <p:cNvSpPr/>
            <p:nvPr/>
          </p:nvSpPr>
          <p:spPr>
            <a:xfrm>
              <a:off x="6553198" y="207374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32EF6D-4A5E-F84F-88F4-F1978D25E08F}"/>
                </a:ext>
              </a:extLst>
            </p:cNvPr>
            <p:cNvSpPr/>
            <p:nvPr/>
          </p:nvSpPr>
          <p:spPr>
            <a:xfrm>
              <a:off x="2803634" y="2824656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Launch ViewModel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A6AE-DECF-4A4D-8928-240F12364C33}"/>
                </a:ext>
              </a:extLst>
            </p:cNvPr>
            <p:cNvSpPr/>
            <p:nvPr/>
          </p:nvSpPr>
          <p:spPr>
            <a:xfrm>
              <a:off x="5294585" y="28205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Posts ViewModel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1A438-E749-D440-A1E4-800B7F6CDB4C}"/>
                </a:ext>
              </a:extLst>
            </p:cNvPr>
            <p:cNvSpPr/>
            <p:nvPr/>
          </p:nvSpPr>
          <p:spPr>
            <a:xfrm>
              <a:off x="6553198" y="2821151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CB1C0CE6-36D5-5B42-9116-C410541714EF}"/>
                </a:ext>
              </a:extLst>
            </p:cNvPr>
            <p:cNvSpPr/>
            <p:nvPr/>
          </p:nvSpPr>
          <p:spPr>
            <a:xfrm rot="5400000" flipV="1">
              <a:off x="3258935" y="850610"/>
              <a:ext cx="256045" cy="368387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8484A5-AAB6-A544-AC9F-38695503BC77}"/>
                </a:ext>
              </a:extLst>
            </p:cNvPr>
            <p:cNvSpPr/>
            <p:nvPr/>
          </p:nvSpPr>
          <p:spPr>
            <a:xfrm>
              <a:off x="1545020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User 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7DE776-443F-994E-BCDF-68EEED2B83D1}"/>
                </a:ext>
              </a:extLst>
            </p:cNvPr>
            <p:cNvSpPr/>
            <p:nvPr/>
          </p:nvSpPr>
          <p:spPr>
            <a:xfrm>
              <a:off x="2803634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Account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77B4FA-F518-6841-BF77-3E5B432F4B38}"/>
                </a:ext>
              </a:extLst>
            </p:cNvPr>
            <p:cNvSpPr/>
            <p:nvPr/>
          </p:nvSpPr>
          <p:spPr>
            <a:xfrm>
              <a:off x="4062247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 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5C9E1-D1F4-C44B-B992-E2467E0932F9}"/>
                </a:ext>
              </a:extLst>
            </p:cNvPr>
            <p:cNvSpPr/>
            <p:nvPr/>
          </p:nvSpPr>
          <p:spPr>
            <a:xfrm>
              <a:off x="5294585" y="3591910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80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006-D281-E64E-9875-4921137D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931"/>
            <a:ext cx="10131425" cy="1456267"/>
          </a:xfrm>
        </p:spPr>
        <p:txBody>
          <a:bodyPr/>
          <a:lstStyle/>
          <a:p>
            <a:r>
              <a:rPr lang="en-US" dirty="0"/>
              <a:t>Let’s Build the first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2ECFF-644A-434D-96BB-9BEE451B684D}"/>
              </a:ext>
            </a:extLst>
          </p:cNvPr>
          <p:cNvSpPr/>
          <p:nvPr/>
        </p:nvSpPr>
        <p:spPr>
          <a:xfrm>
            <a:off x="800100" y="1828800"/>
            <a:ext cx="2786063" cy="404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6BE949-98E1-6746-A72A-15BB51EF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73399"/>
              </p:ext>
            </p:extLst>
          </p:nvPr>
        </p:nvGraphicFramePr>
        <p:xfrm>
          <a:off x="1005462" y="2411832"/>
          <a:ext cx="2375338" cy="3363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338">
                  <a:extLst>
                    <a:ext uri="{9D8B030D-6E8A-4147-A177-3AD203B41FA5}">
                      <a16:colId xmlns:a16="http://schemas.microsoft.com/office/drawing/2014/main" val="4278955870"/>
                    </a:ext>
                  </a:extLst>
                </a:gridCol>
              </a:tblGrid>
              <a:tr h="3661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605487"/>
                  </a:ext>
                </a:extLst>
              </a:tr>
              <a:tr h="7017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Login to engage with your community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497843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97668"/>
                  </a:ext>
                </a:extLst>
              </a:tr>
              <a:tr h="145637">
                <a:tc>
                  <a:txBody>
                    <a:bodyPr/>
                    <a:lstStyle/>
                    <a:p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482421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Password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401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1999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258976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Can’t remember your username or password?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214114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GET HELP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47089"/>
                  </a:ext>
                </a:extLst>
              </a:tr>
            </a:tbl>
          </a:graphicData>
        </a:graphic>
      </p:graphicFrame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C95A21-A51F-F640-9EF7-AA6A1039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5550" y="2136628"/>
            <a:ext cx="395162" cy="351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063DD2-167E-E04B-BDD1-7D7AA13DCF07}"/>
              </a:ext>
            </a:extLst>
          </p:cNvPr>
          <p:cNvSpPr/>
          <p:nvPr/>
        </p:nvSpPr>
        <p:spPr>
          <a:xfrm>
            <a:off x="4343400" y="2879113"/>
            <a:ext cx="6473826" cy="1945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Classroom Coding A.1 </a:t>
            </a:r>
          </a:p>
          <a:p>
            <a:pPr algn="ctr"/>
            <a:r>
              <a:rPr lang="en-US" dirty="0"/>
              <a:t>Build the UI in Visual Studio</a:t>
            </a:r>
          </a:p>
          <a:p>
            <a:pPr algn="ctr"/>
            <a:r>
              <a:rPr lang="en-US" dirty="0"/>
              <a:t>(30 Min)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7CBDA-FFF8-7843-8EF2-FA752CC450D9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7770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2756F-E5EB-334D-9240-6B62EC06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Prep for the Next Session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5F9CE-000F-834D-A2E3-8DB388422C54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11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BA0D980-E79C-44CD-AA74-5002D88B6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207738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9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front-end Foundations,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58385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1A75E-FD21-E144-83C3-D47B4D7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Pitch Deck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31BF-E056-4AD5-AF98-38EADBD92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14140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74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front-end Advanced Topics: styling, Navigation, asynchronous tasks </a:t>
            </a:r>
          </a:p>
        </p:txBody>
      </p:sp>
    </p:spTree>
    <p:extLst>
      <p:ext uri="{BB962C8B-B14F-4D97-AF65-F5344CB8AC3E}">
        <p14:creationId xmlns:p14="http://schemas.microsoft.com/office/powerpoint/2010/main" val="206359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E1E8-6E5F-1A4F-ADFE-4B3246C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in App Development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3A65A3-FF60-4743-9D85-786B7F1F1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61322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1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D1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Back-end Foundations</a:t>
            </a:r>
          </a:p>
        </p:txBody>
      </p:sp>
    </p:spTree>
    <p:extLst>
      <p:ext uri="{BB962C8B-B14F-4D97-AF65-F5344CB8AC3E}">
        <p14:creationId xmlns:p14="http://schemas.microsoft.com/office/powerpoint/2010/main" val="158852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7817-E896-404D-819C-E653173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7" y="0"/>
            <a:ext cx="11726044" cy="1468800"/>
          </a:xfrm>
        </p:spPr>
        <p:txBody>
          <a:bodyPr/>
          <a:lstStyle/>
          <a:p>
            <a:r>
              <a:rPr lang="en-US" dirty="0"/>
              <a:t>Session A -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C0CB0-0107-6145-8BED-AE6304C11657}"/>
              </a:ext>
            </a:extLst>
          </p:cNvPr>
          <p:cNvSpPr txBox="1"/>
          <p:nvPr/>
        </p:nvSpPr>
        <p:spPr>
          <a:xfrm>
            <a:off x="465957" y="2185038"/>
            <a:ext cx="4628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Mobile Apps?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Major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Frontend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Our First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D2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Back-end Advanced</a:t>
            </a:r>
          </a:p>
        </p:txBody>
      </p:sp>
    </p:spTree>
    <p:extLst>
      <p:ext uri="{BB962C8B-B14F-4D97-AF65-F5344CB8AC3E}">
        <p14:creationId xmlns:p14="http://schemas.microsoft.com/office/powerpoint/2010/main" val="398880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end-t0-end</a:t>
            </a:r>
          </a:p>
        </p:txBody>
      </p:sp>
    </p:spTree>
    <p:extLst>
      <p:ext uri="{BB962C8B-B14F-4D97-AF65-F5344CB8AC3E}">
        <p14:creationId xmlns:p14="http://schemas.microsoft.com/office/powerpoint/2010/main" val="24820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Debugging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73529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Deploying the App for testing</a:t>
            </a:r>
          </a:p>
        </p:txBody>
      </p:sp>
    </p:spTree>
    <p:extLst>
      <p:ext uri="{BB962C8B-B14F-4D97-AF65-F5344CB8AC3E}">
        <p14:creationId xmlns:p14="http://schemas.microsoft.com/office/powerpoint/2010/main" val="293798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publishing the app</a:t>
            </a:r>
          </a:p>
        </p:txBody>
      </p:sp>
    </p:spTree>
    <p:extLst>
      <p:ext uri="{BB962C8B-B14F-4D97-AF65-F5344CB8AC3E}">
        <p14:creationId xmlns:p14="http://schemas.microsoft.com/office/powerpoint/2010/main" val="67451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9BB43-191D-F342-9980-4B4F98CB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4703-0F7A-B542-AFA6-1EF5A4EA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Tooraj Helmi</a:t>
            </a:r>
          </a:p>
          <a:p>
            <a:pPr lvl="1"/>
            <a:r>
              <a:rPr lang="en-US" dirty="0"/>
              <a:t>I am also a trojan! I have engineering degrees in CS, EE, IE, and MBA from USC</a:t>
            </a:r>
          </a:p>
          <a:p>
            <a:pPr lvl="1"/>
            <a:r>
              <a:rPr lang="en-US" dirty="0"/>
              <a:t>I also have a PhD Econ from Suffolk University in Boston</a:t>
            </a:r>
          </a:p>
          <a:p>
            <a:pPr lvl="1"/>
            <a:r>
              <a:rPr lang="en-US" dirty="0"/>
              <a:t>I have 17 years of experience in software development, architecture, and management</a:t>
            </a:r>
          </a:p>
          <a:p>
            <a:pPr lvl="1"/>
            <a:r>
              <a:rPr lang="en-US" dirty="0"/>
              <a:t>I am an entrepreneur, have founded one startups and have advised a few startups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9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32A7-DDD5-C345-AF52-7764DFCC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Course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B6233-3570-DF46-A8ED-526F5FF32F9D}"/>
              </a:ext>
            </a:extLst>
          </p:cNvPr>
          <p:cNvSpPr/>
          <p:nvPr/>
        </p:nvSpPr>
        <p:spPr>
          <a:xfrm>
            <a:off x="11639112" y="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4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C86FF5-4FE6-4262-A690-05772EAED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7508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8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6AE8-DBEA-A346-B213-E07B3E59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CLASSROOM project, </a:t>
            </a:r>
            <a:r>
              <a:rPr lang="en-US" dirty="0">
                <a:highlight>
                  <a:srgbClr val="000000"/>
                </a:highlight>
              </a:rPr>
              <a:t>Community</a:t>
            </a:r>
            <a:r>
              <a:rPr lang="en-US" dirty="0">
                <a:highlight>
                  <a:srgbClr val="FF0000"/>
                </a:highlight>
              </a:rPr>
              <a:t>MEDIA</a:t>
            </a:r>
            <a:r>
              <a:rPr lang="en-US" dirty="0"/>
              <a:t>: A community-based social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EA3A-1784-6E49-A058-4AAB56EF6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21315" cy="3649133"/>
          </a:xfrm>
        </p:spPr>
        <p:txBody>
          <a:bodyPr/>
          <a:lstStyle/>
          <a:p>
            <a:r>
              <a:rPr lang="en-US" dirty="0"/>
              <a:t>Problem:  As a professional, I’d like to engage with other people to share ideas, have a dialogue on specific topics. Existing social media does not allow that.</a:t>
            </a:r>
          </a:p>
          <a:p>
            <a:endParaRPr lang="en-US" dirty="0"/>
          </a:p>
          <a:p>
            <a:r>
              <a:rPr lang="en-US" dirty="0"/>
              <a:t>Solution: Community-media, people join specific communities like medicine, engineering, politics, art, … and share and see content specific to those communities.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8FBDEE-32DD-994C-BFA2-8A509D8A1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54915"/>
              </p:ext>
            </p:extLst>
          </p:nvPr>
        </p:nvGraphicFramePr>
        <p:xfrm>
          <a:off x="6484884" y="2484120"/>
          <a:ext cx="5404944" cy="3383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1236">
                  <a:extLst>
                    <a:ext uri="{9D8B030D-6E8A-4147-A177-3AD203B41FA5}">
                      <a16:colId xmlns:a16="http://schemas.microsoft.com/office/drawing/2014/main" val="2853026475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3092803630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2950915345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1330134513"/>
                    </a:ext>
                  </a:extLst>
                </a:gridCol>
              </a:tblGrid>
              <a:tr h="5930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Community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Media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4482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LinkedIn</a:t>
                      </a:r>
                    </a:p>
                    <a:p>
                      <a:r>
                        <a:rPr lang="en-US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260m</a:t>
                      </a:r>
                    </a:p>
                    <a:p>
                      <a:endParaRPr lang="en-US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182424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Instagram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1b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330m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928578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r>
                        <a:rPr lang="en-US"/>
                        <a:t>Facebook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2.4b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bg1"/>
                          </a:solidFill>
                        </a:rPr>
                        <a:t>TikTok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800m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6010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4BB3F5-3C60-9A46-8068-198D4639FD3A}"/>
              </a:ext>
            </a:extLst>
          </p:cNvPr>
          <p:cNvSpPr txBox="1"/>
          <p:nvPr/>
        </p:nvSpPr>
        <p:spPr>
          <a:xfrm>
            <a:off x="8136381" y="6312932"/>
            <a:ext cx="244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Specialization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8559-8CB0-F54F-9AB2-473AC8C33ECB}"/>
              </a:ext>
            </a:extLst>
          </p:cNvPr>
          <p:cNvSpPr txBox="1"/>
          <p:nvPr/>
        </p:nvSpPr>
        <p:spPr>
          <a:xfrm>
            <a:off x="5721297" y="3429000"/>
            <a:ext cx="461665" cy="212418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User Professionalism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D03E-887C-8C45-9EFA-6730B16A5D22}"/>
              </a:ext>
            </a:extLst>
          </p:cNvPr>
          <p:cNvSpPr txBox="1"/>
          <p:nvPr/>
        </p:nvSpPr>
        <p:spPr>
          <a:xfrm>
            <a:off x="10227311" y="5867400"/>
            <a:ext cx="18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Specialized Facts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AD72-F821-7C47-9D53-E596FFAED2F8}"/>
              </a:ext>
            </a:extLst>
          </p:cNvPr>
          <p:cNvSpPr txBox="1"/>
          <p:nvPr/>
        </p:nvSpPr>
        <p:spPr>
          <a:xfrm>
            <a:off x="6381436" y="5911082"/>
            <a:ext cx="197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Generic Opinion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FAC5B-E2B9-E943-9713-EBED8F619AE9}"/>
              </a:ext>
            </a:extLst>
          </p:cNvPr>
          <p:cNvSpPr txBox="1"/>
          <p:nvPr/>
        </p:nvSpPr>
        <p:spPr>
          <a:xfrm>
            <a:off x="6092849" y="2467927"/>
            <a:ext cx="461665" cy="140606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Professional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A26EC-CC3A-C64E-BA39-EE42C794BA49}"/>
              </a:ext>
            </a:extLst>
          </p:cNvPr>
          <p:cNvSpPr txBox="1"/>
          <p:nvPr/>
        </p:nvSpPr>
        <p:spPr>
          <a:xfrm>
            <a:off x="6103091" y="5237122"/>
            <a:ext cx="461665" cy="85873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Casual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12374-A755-0845-9C32-911A4EFEC9C3}"/>
              </a:ext>
            </a:extLst>
          </p:cNvPr>
          <p:cNvSpPr/>
          <p:nvPr/>
        </p:nvSpPr>
        <p:spPr>
          <a:xfrm>
            <a:off x="0" y="634052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013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9C00EB8-750D-8A40-B22E-59F31D547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41141"/>
              </p:ext>
            </p:extLst>
          </p:nvPr>
        </p:nvGraphicFramePr>
        <p:xfrm>
          <a:off x="447864" y="1126611"/>
          <a:ext cx="11727120" cy="51406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72712">
                  <a:extLst>
                    <a:ext uri="{9D8B030D-6E8A-4147-A177-3AD203B41FA5}">
                      <a16:colId xmlns:a16="http://schemas.microsoft.com/office/drawing/2014/main" val="3118886488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636412949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30623981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50193754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309626015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427247460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60333528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702159022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291766717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137672975"/>
                    </a:ext>
                  </a:extLst>
                </a:gridCol>
              </a:tblGrid>
              <a:tr h="2536464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Users can sign up by providing a valid phone number.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join one of the communities like medicine, technology, arts, politics, …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select a topics with that community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Once logged in they can see facts &amp; opinion make by their connections or based on topics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interact by poster by leaving a comment, debunk, share, or vouch for the post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817037"/>
                  </a:ext>
                </a:extLst>
              </a:tr>
              <a:tr h="379397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178370"/>
                  </a:ext>
                </a:extLst>
              </a:tr>
              <a:tr h="2224783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Menu allows user to update profile, connections, settings, and interested topics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 claim can include specific auto-suggested tags based on users, addresses, places, and topics. It can be be backed by a web or a photo source. The source is fact-checked  right-away using AI and if passes will go through a voting process.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Users can see their posted facts and opinions on the home page. They can also see how their credibility score has changed over time  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8196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436B961-8352-3D42-8E28-69ECEB71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216716"/>
            <a:ext cx="10035988" cy="992860"/>
          </a:xfrm>
        </p:spPr>
        <p:txBody>
          <a:bodyPr/>
          <a:lstStyle/>
          <a:p>
            <a:r>
              <a:rPr lang="en-US" dirty="0"/>
              <a:t>Community-Media Wireframes 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E42FE-20C6-2542-87AD-380B06E2B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5" b="96210" l="9936" r="89744">
                        <a14:foregroundMark x1="44338" y1="90954" x2="44338" y2="13203"/>
                        <a14:foregroundMark x1="13996" y1="87714" x2="77991" y2="7396"/>
                        <a14:foregroundMark x1="63355" y1="89670" x2="18483" y2="90281"/>
                        <a14:foregroundMark x1="67842" y1="90954" x2="44338" y2="81968"/>
                        <a14:foregroundMark x1="77991" y1="90281" x2="25214" y2="91565"/>
                        <a14:foregroundMark x1="10577" y1="35391" x2="10577" y2="44438"/>
                        <a14:foregroundMark x1="10577" y1="44254" x2="11004" y2="76895"/>
                        <a14:foregroundMark x1="10577" y1="76711" x2="31517" y2="94866"/>
                        <a14:foregroundMark x1="31517" y1="94866" x2="67415" y2="93888"/>
                        <a14:foregroundMark x1="67415" y1="93888" x2="84188" y2="74939"/>
                        <a14:foregroundMark x1="84188" y1="74939" x2="85150" y2="69743"/>
                        <a14:foregroundMark x1="85470" y1="63753" x2="86218" y2="75122"/>
                        <a14:foregroundMark x1="85470" y1="62592" x2="86538" y2="7763"/>
                        <a14:foregroundMark x1="84188" y1="7946" x2="16346" y2="6785"/>
                        <a14:foregroundMark x1="13355" y1="7152" x2="12607" y2="37469"/>
                        <a14:foregroundMark x1="17415" y1="30929" x2="69658" y2="31112"/>
                        <a14:foregroundMark x1="69658" y1="31112" x2="72650" y2="30929"/>
                        <a14:foregroundMark x1="74679" y1="34413" x2="74359" y2="19743"/>
                        <a14:foregroundMark x1="9936" y1="81112" x2="30235" y2="95049"/>
                        <a14:foregroundMark x1="37286" y1="96210" x2="81090" y2="94927"/>
                        <a14:foregroundMark x1="81090" y1="94927" x2="83440" y2="94071"/>
                        <a14:foregroundMark x1="28846" y1="95599" x2="13034" y2="81112"/>
                        <a14:foregroundMark x1="11966" y1="82702" x2="13034" y2="93093"/>
                        <a14:foregroundMark x1="13996" y1="93888" x2="32158" y2="96027"/>
                        <a14:foregroundMark x1="77778" y1="34413" x2="77778" y2="28423"/>
                        <a14:foregroundMark x1="44979" y1="33619" x2="18376" y2="32457"/>
                        <a14:backgroundMark x1="90385" y1="87103" x2="89209" y2="49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4" r="-2" b="-2"/>
          <a:stretch/>
        </p:blipFill>
        <p:spPr>
          <a:xfrm>
            <a:off x="2759985" y="4095379"/>
            <a:ext cx="1277114" cy="216575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FA4C1B-5933-2746-B44D-C4646D672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/>
          <a:stretch/>
        </p:blipFill>
        <p:spPr>
          <a:xfrm>
            <a:off x="9780996" y="1231481"/>
            <a:ext cx="1092689" cy="2178542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E0DF6FBA-1B82-354B-80CC-C1A58ACC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4" y="1248506"/>
            <a:ext cx="1156292" cy="226734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8AB81D-B480-0044-9AB9-5065709A9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73" b="98537" l="4610" r="93499">
                        <a14:foregroundMark x1="8392" y1="2500" x2="85106" y2="82134"/>
                        <a14:foregroundMark x1="85106" y1="82134" x2="91962" y2="94329"/>
                        <a14:foregroundMark x1="90426" y1="5000" x2="33333" y2="83354"/>
                        <a14:foregroundMark x1="33333" y1="83354" x2="10638" y2="95671"/>
                        <a14:foregroundMark x1="16667" y1="78841" x2="13712" y2="19329"/>
                        <a14:foregroundMark x1="13712" y1="9634" x2="34870" y2="9878"/>
                        <a14:foregroundMark x1="34870" y1="9878" x2="73995" y2="8293"/>
                        <a14:foregroundMark x1="63830" y1="13110" x2="63830" y2="67805"/>
                        <a14:foregroundMark x1="63830" y1="67622" x2="61939" y2="86585"/>
                        <a14:foregroundMark x1="66430" y1="96220" x2="30851" y2="96220"/>
                        <a14:foregroundMark x1="21158" y1="4085" x2="61939" y2="4268"/>
                        <a14:foregroundMark x1="61939" y1="4268" x2="74350" y2="3659"/>
                        <a14:foregroundMark x1="93499" y1="72073" x2="93026" y2="29756"/>
                        <a14:foregroundMark x1="93026" y1="28963" x2="92671" y2="11037"/>
                        <a14:foregroundMark x1="5083" y1="6951" x2="6501" y2="42683"/>
                        <a14:foregroundMark x1="4728" y1="43110" x2="5083" y2="73841"/>
                        <a14:foregroundMark x1="5437" y1="74390" x2="6974" y2="94085"/>
                        <a14:foregroundMark x1="92671" y1="72683" x2="93499" y2="92744"/>
                        <a14:foregroundMark x1="85225" y1="97805" x2="11584" y2="96951"/>
                        <a14:foregroundMark x1="11584" y1="96951" x2="6501" y2="94695"/>
                        <a14:foregroundMark x1="39835" y1="98537" x2="9574" y2="97378"/>
                        <a14:foregroundMark x1="85225" y1="98537" x2="93499" y2="91220"/>
                        <a14:foregroundMark x1="87116" y1="97378" x2="91253" y2="95244"/>
                        <a14:foregroundMark x1="18913" y1="2622" x2="44681" y2="2927"/>
                        <a14:foregroundMark x1="44681" y1="2927" x2="87352" y2="2073"/>
                        <a14:foregroundMark x1="87352" y1="2073" x2="87825" y2="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71" y="1242559"/>
            <a:ext cx="1092689" cy="2118216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19A0B-4212-9B4C-9A52-176488401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14" b="98065" l="5774" r="93072">
                        <a14:foregroundMark x1="92032" y1="6288" x2="92494" y2="30653"/>
                        <a14:foregroundMark x1="91224" y1="31620" x2="92263" y2="50484"/>
                        <a14:foregroundMark x1="91686" y1="51028" x2="93072" y2="74849"/>
                        <a14:foregroundMark x1="91455" y1="92987" x2="81178" y2="97521"/>
                        <a14:foregroundMark x1="90993" y1="74667" x2="90416" y2="95466"/>
                        <a14:foregroundMark x1="91686" y1="94498" x2="90647" y2="73156"/>
                        <a14:foregroundMark x1="80370" y1="7618" x2="11663" y2="7799"/>
                        <a14:foregroundMark x1="83256" y1="1874" x2="10855" y2="2660"/>
                        <a14:foregroundMark x1="7737" y1="4474" x2="8199" y2="47158"/>
                        <a14:foregroundMark x1="5889" y1="46614" x2="7390" y2="82104"/>
                        <a14:foregroundMark x1="5889" y1="81681" x2="8314" y2="94135"/>
                        <a14:foregroundMark x1="8314" y1="94135" x2="22402" y2="97703"/>
                        <a14:foregroundMark x1="12702" y1="97521" x2="6120" y2="94619"/>
                        <a14:foregroundMark x1="23210" y1="98065" x2="89838" y2="95224"/>
                        <a14:backgroundMark x1="96420" y1="5623" x2="98383" y2="71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30" y="1248506"/>
            <a:ext cx="1100552" cy="2106322"/>
          </a:xfrm>
          <a:prstGeom prst="rect">
            <a:avLst/>
          </a:prstGeom>
        </p:spPr>
      </p:pic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409196DC-FE10-474E-89C5-332943976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15" b="97786" l="4884" r="91047">
                        <a14:foregroundMark x1="89884" y1="7011" x2="87326" y2="61070"/>
                        <a14:foregroundMark x1="87326" y1="61070" x2="87674" y2="61378"/>
                        <a14:foregroundMark x1="87326" y1="4182" x2="9186" y2="4490"/>
                        <a14:foregroundMark x1="58140" y1="1599" x2="25233" y2="3014"/>
                        <a14:foregroundMark x1="25233" y1="3014" x2="5233" y2="5535"/>
                        <a14:foregroundMark x1="10000" y1="8180" x2="11744" y2="47786"/>
                        <a14:foregroundMark x1="5233" y1="26322" x2="5233" y2="60824"/>
                        <a14:foregroundMark x1="5233" y1="60640" x2="5233" y2="90898"/>
                        <a14:foregroundMark x1="5233" y1="90898" x2="9884" y2="97478"/>
                        <a14:foregroundMark x1="9884" y1="97478" x2="10349" y2="97663"/>
                        <a14:foregroundMark x1="17674" y1="14514" x2="69535" y2="70849"/>
                        <a14:foregroundMark x1="78837" y1="10455" x2="51163" y2="23247"/>
                        <a14:foregroundMark x1="51163" y1="23247" x2="33488" y2="37269"/>
                        <a14:foregroundMark x1="76628" y1="7319" x2="30349" y2="7811"/>
                        <a14:foregroundMark x1="30349" y1="7811" x2="27326" y2="8672"/>
                        <a14:foregroundMark x1="60116" y1="1476" x2="87326" y2="1784"/>
                        <a14:foregroundMark x1="91047" y1="89545" x2="87558" y2="96556"/>
                        <a14:foregroundMark x1="87558" y1="96556" x2="87326" y2="96617"/>
                        <a14:foregroundMark x1="90465" y1="90037" x2="89302" y2="61562"/>
                        <a14:foregroundMark x1="86512" y1="97786" x2="8023" y2="97171"/>
                        <a14:foregroundMark x1="23837" y1="70234" x2="67093" y2="54674"/>
                        <a14:foregroundMark x1="67093" y1="54674" x2="76628" y2="48339"/>
                        <a14:foregroundMark x1="4884" y1="6089" x2="6047" y2="27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41" y="1248506"/>
            <a:ext cx="1169092" cy="22103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9AE-D5AC-F448-A78D-D36465D38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66" b="97874" l="2812" r="96210">
                        <a14:foregroundMark x1="7335" y1="2673" x2="26895" y2="2855"/>
                        <a14:foregroundMark x1="26895" y1="2855" x2="74205" y2="1823"/>
                        <a14:foregroundMark x1="74205" y1="1823" x2="88264" y2="2126"/>
                        <a14:foregroundMark x1="88264" y1="2126" x2="93276" y2="4496"/>
                        <a14:foregroundMark x1="95110" y1="17558" x2="93888" y2="53341"/>
                        <a14:foregroundMark x1="94254" y1="93499" x2="83619" y2="97995"/>
                        <a14:foregroundMark x1="67359" y1="97205" x2="7335" y2="95747"/>
                        <a14:foregroundMark x1="4034" y1="93499" x2="4034" y2="62029"/>
                        <a14:foregroundMark x1="4034" y1="61847" x2="7090" y2="24241"/>
                        <a14:foregroundMark x1="3178" y1="33414" x2="2812" y2="10207"/>
                        <a14:foregroundMark x1="5623" y1="96173" x2="17971" y2="97509"/>
                        <a14:foregroundMark x1="18215" y1="97813" x2="47677" y2="97205"/>
                        <a14:foregroundMark x1="47677" y1="97205" x2="57457" y2="97205"/>
                        <a14:foregroundMark x1="94866" y1="93013" x2="96210" y2="54374"/>
                        <a14:foregroundMark x1="96210" y1="54374" x2="94254" y2="51823"/>
                        <a14:foregroundMark x1="93276" y1="18408" x2="93888" y2="4921"/>
                        <a14:foregroundMark x1="7702" y1="3463" x2="4279" y2="10693"/>
                        <a14:foregroundMark x1="4279" y1="10693" x2="5012" y2="11847"/>
                        <a14:foregroundMark x1="7090" y1="8262" x2="38509" y2="8262"/>
                        <a14:foregroundMark x1="38509" y1="8262" x2="69438" y2="6865"/>
                        <a14:foregroundMark x1="86919" y1="14399" x2="85452" y2="74484"/>
                        <a14:foregroundMark x1="82396" y1="83900" x2="42421" y2="83900"/>
                        <a14:foregroundMark x1="35697" y1="86877" x2="38142" y2="19563"/>
                        <a14:foregroundMark x1="38142" y1="19563" x2="38386" y2="19198"/>
                        <a14:foregroundMark x1="14670" y1="14702" x2="73716" y2="22783"/>
                        <a14:foregroundMark x1="73716" y1="22783" x2="73961" y2="22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9" y="4001348"/>
            <a:ext cx="1076298" cy="21657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FC795CF-392A-B445-8C28-47C695646963}"/>
              </a:ext>
            </a:extLst>
          </p:cNvPr>
          <p:cNvSpPr/>
          <p:nvPr/>
        </p:nvSpPr>
        <p:spPr>
          <a:xfrm>
            <a:off x="1734981" y="1231481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B79F95-6C85-1E42-9B0A-8D736B0A79FA}"/>
              </a:ext>
            </a:extLst>
          </p:cNvPr>
          <p:cNvSpPr/>
          <p:nvPr/>
        </p:nvSpPr>
        <p:spPr>
          <a:xfrm>
            <a:off x="4019707" y="1231482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9E0E61-8D69-594E-A975-D8BF06FC967C}"/>
              </a:ext>
            </a:extLst>
          </p:cNvPr>
          <p:cNvSpPr/>
          <p:nvPr/>
        </p:nvSpPr>
        <p:spPr>
          <a:xfrm>
            <a:off x="6415446" y="1236422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453E93-3A90-B747-B3F5-3F17CA248781}"/>
              </a:ext>
            </a:extLst>
          </p:cNvPr>
          <p:cNvSpPr/>
          <p:nvPr/>
        </p:nvSpPr>
        <p:spPr>
          <a:xfrm>
            <a:off x="8669682" y="1231737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22ABFD-4B95-5F4C-8EEB-07EDE612B36B}"/>
              </a:ext>
            </a:extLst>
          </p:cNvPr>
          <p:cNvSpPr/>
          <p:nvPr/>
        </p:nvSpPr>
        <p:spPr>
          <a:xfrm>
            <a:off x="11065421" y="1242559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EA836F-78D1-F844-84FC-AA3E75A7D788}"/>
              </a:ext>
            </a:extLst>
          </p:cNvPr>
          <p:cNvSpPr/>
          <p:nvPr/>
        </p:nvSpPr>
        <p:spPr>
          <a:xfrm>
            <a:off x="1639511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66A65F-BE7F-1947-8BD3-85B9AC4D0EE9}"/>
              </a:ext>
            </a:extLst>
          </p:cNvPr>
          <p:cNvSpPr/>
          <p:nvPr/>
        </p:nvSpPr>
        <p:spPr>
          <a:xfrm>
            <a:off x="4026077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C15688-6CD0-2F46-9E5D-009AF169007D}"/>
              </a:ext>
            </a:extLst>
          </p:cNvPr>
          <p:cNvSpPr/>
          <p:nvPr/>
        </p:nvSpPr>
        <p:spPr>
          <a:xfrm>
            <a:off x="6412643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E053C-62FB-6446-81DA-F7CA7AD8B6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61" y="4154811"/>
            <a:ext cx="1066629" cy="21063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5E243A-9A5D-A546-8E13-62372F01216A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773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2BE8-BCEB-F747-BBF7-42F018AA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Course objectives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C03918-3B96-4F17-A7C4-E61F563A2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015464"/>
              </p:ext>
            </p:extLst>
          </p:nvPr>
        </p:nvGraphicFramePr>
        <p:xfrm>
          <a:off x="5467509" y="804671"/>
          <a:ext cx="5886291" cy="5438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B34E733-ADCE-854B-96FF-1D1013ADD95F}"/>
              </a:ext>
            </a:extLst>
          </p:cNvPr>
          <p:cNvSpPr/>
          <p:nvPr/>
        </p:nvSpPr>
        <p:spPr>
          <a:xfrm>
            <a:off x="3175" y="634052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0704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81552-9FA6-1F47-84C2-C59A9CC8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Why DO We Create Mobile Apps?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9B0A4-4576-DD48-A00C-63C24C82D995}"/>
              </a:ext>
            </a:extLst>
          </p:cNvPr>
          <p:cNvSpPr txBox="1"/>
          <p:nvPr/>
        </p:nvSpPr>
        <p:spPr>
          <a:xfrm>
            <a:off x="486876" y="4851399"/>
            <a:ext cx="4513792" cy="914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cap="all" dirty="0">
                <a:solidFill>
                  <a:srgbClr val="FFFFFF"/>
                </a:solidFill>
              </a:rPr>
              <a:t>2017 Mary Meeker report</a:t>
            </a:r>
          </a:p>
          <a:p>
            <a:pPr algn="r"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cap="all" dirty="0">
              <a:solidFill>
                <a:srgbClr val="FFFFFF"/>
              </a:solidFill>
            </a:endParaRP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AFCA0-3CFA-284C-8186-9778983F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26" y="2433919"/>
            <a:ext cx="4847033" cy="321116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A3699D3E-2885-F94D-96BB-16A1B916E170}"/>
              </a:ext>
            </a:extLst>
          </p:cNvPr>
          <p:cNvSpPr/>
          <p:nvPr/>
        </p:nvSpPr>
        <p:spPr>
          <a:xfrm>
            <a:off x="0" y="634720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088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DCC1-A67F-9C4F-BBC3-95291E94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9" y="112828"/>
            <a:ext cx="11582400" cy="968137"/>
          </a:xfrm>
        </p:spPr>
        <p:txBody>
          <a:bodyPr>
            <a:normAutofit/>
          </a:bodyPr>
          <a:lstStyle/>
          <a:p>
            <a:r>
              <a:rPr lang="en-US" dirty="0"/>
              <a:t>MAJOR technologies USED FOR MOBILE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8909-0E0E-8646-A8F6-5FBDE9A0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677" y="1236477"/>
            <a:ext cx="4449323" cy="54165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Native</a:t>
            </a:r>
          </a:p>
          <a:p>
            <a:pPr lvl="1"/>
            <a:r>
              <a:rPr lang="en-US" dirty="0"/>
              <a:t>iOS</a:t>
            </a:r>
          </a:p>
          <a:p>
            <a:pPr lvl="1"/>
            <a:r>
              <a:rPr lang="en-US" dirty="0"/>
              <a:t>Android</a:t>
            </a:r>
          </a:p>
          <a:p>
            <a:r>
              <a:rPr lang="en-US" dirty="0"/>
              <a:t>Cross-platform</a:t>
            </a:r>
          </a:p>
          <a:p>
            <a:pPr lvl="1"/>
            <a:r>
              <a:rPr lang="en-US" dirty="0"/>
              <a:t>Xamarin (Microsoft), 2013</a:t>
            </a:r>
          </a:p>
          <a:p>
            <a:pPr lvl="2"/>
            <a:r>
              <a:rPr lang="en-US" dirty="0"/>
              <a:t>Easy to pickup, mature tooling, abundant 3</a:t>
            </a:r>
            <a:r>
              <a:rPr lang="en-US" baseline="30000" dirty="0"/>
              <a:t>rd</a:t>
            </a:r>
            <a:r>
              <a:rPr lang="en-US" dirty="0"/>
              <a:t> party component providers, one language for everything (C#)</a:t>
            </a:r>
          </a:p>
          <a:p>
            <a:pPr lvl="2"/>
            <a:r>
              <a:rPr lang="en-US" dirty="0"/>
              <a:t>UPS, Alaska Airlines</a:t>
            </a:r>
          </a:p>
          <a:p>
            <a:pPr lvl="1"/>
            <a:r>
              <a:rPr lang="en-US" dirty="0"/>
              <a:t>React Native (Facebook), 2015</a:t>
            </a:r>
          </a:p>
          <a:p>
            <a:pPr lvl="2"/>
            <a:r>
              <a:rPr lang="en-US" dirty="0"/>
              <a:t>Is preferred if web is also required, requires different skillsets (JavaScript, CSS, Node.js), better integration with design tools like Sketch</a:t>
            </a:r>
          </a:p>
          <a:p>
            <a:pPr lvl="2"/>
            <a:r>
              <a:rPr lang="en-US" dirty="0"/>
              <a:t>Facebook, Instagram</a:t>
            </a:r>
          </a:p>
          <a:p>
            <a:pPr lvl="1"/>
            <a:r>
              <a:rPr lang="en-US" dirty="0"/>
              <a:t>Flutter (Google), 2017</a:t>
            </a:r>
          </a:p>
          <a:p>
            <a:pPr lvl="2"/>
            <a:r>
              <a:rPr lang="en-US" dirty="0"/>
              <a:t>Newer technology, less resources available on the web</a:t>
            </a:r>
          </a:p>
          <a:p>
            <a:pPr lvl="2"/>
            <a:r>
              <a:rPr lang="en-US" dirty="0"/>
              <a:t>Square, New York Times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35231A-D254-CC40-9758-EFFF8672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2" y="1236477"/>
            <a:ext cx="6537990" cy="54165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4156D-431C-5640-8AB2-26D222574BB6}"/>
              </a:ext>
            </a:extLst>
          </p:cNvPr>
          <p:cNvSpPr/>
          <p:nvPr/>
        </p:nvSpPr>
        <p:spPr>
          <a:xfrm>
            <a:off x="140639" y="624346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0200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Macintosh PowerPoint</Application>
  <PresentationFormat>Widescreen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Celestial</vt:lpstr>
      <vt:lpstr>Mobile Application Development</vt:lpstr>
      <vt:lpstr>Session A - Introduction</vt:lpstr>
      <vt:lpstr>Introduction</vt:lpstr>
      <vt:lpstr>Course structure</vt:lpstr>
      <vt:lpstr>THE CLASSROOM project, CommunityMEDIA: A community-based social platform</vt:lpstr>
      <vt:lpstr>Community-Media Wireframes </vt:lpstr>
      <vt:lpstr>Course objectives</vt:lpstr>
      <vt:lpstr>Why DO We Create Mobile Apps? </vt:lpstr>
      <vt:lpstr>MAJOR technologies USED FOR MOBILE DEVELOPMENT</vt:lpstr>
      <vt:lpstr>Different components of an end-to-end mobile application</vt:lpstr>
      <vt:lpstr>APP Front-End Structure</vt:lpstr>
      <vt:lpstr>MVVM (Model-View-View model) Architecture</vt:lpstr>
      <vt:lpstr>Let’s Build the first screen</vt:lpstr>
      <vt:lpstr>Prep for the Next Session</vt:lpstr>
      <vt:lpstr>Session C2</vt:lpstr>
      <vt:lpstr>Business  Pitch Deck</vt:lpstr>
      <vt:lpstr>Session C3</vt:lpstr>
      <vt:lpstr>Phases in App Development</vt:lpstr>
      <vt:lpstr>Session D1</vt:lpstr>
      <vt:lpstr>Session D2</vt:lpstr>
      <vt:lpstr>Session E</vt:lpstr>
      <vt:lpstr>Session F</vt:lpstr>
      <vt:lpstr>Session G</vt:lpstr>
      <vt:lpstr>Session 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Tooraj Helmi</dc:creator>
  <cp:lastModifiedBy>Tooraj Helmi</cp:lastModifiedBy>
  <cp:revision>1</cp:revision>
  <dcterms:created xsi:type="dcterms:W3CDTF">2020-06-10T20:59:46Z</dcterms:created>
  <dcterms:modified xsi:type="dcterms:W3CDTF">2020-06-10T21:00:25Z</dcterms:modified>
</cp:coreProperties>
</file>